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67" r:id="rId5"/>
    <p:sldId id="268" r:id="rId6"/>
    <p:sldId id="270" r:id="rId7"/>
    <p:sldId id="271" r:id="rId8"/>
    <p:sldId id="272" r:id="rId9"/>
    <p:sldId id="258" r:id="rId10"/>
    <p:sldId id="260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74" autoAdjust="0"/>
  </p:normalViewPr>
  <p:slideViewPr>
    <p:cSldViewPr>
      <p:cViewPr varScale="1">
        <p:scale>
          <a:sx n="76" d="100"/>
          <a:sy n="76" d="100"/>
        </p:scale>
        <p:origin x="720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11/13/2016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11/13/2016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11/13/2016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11/13/2016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11/13/2016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Social Studies 9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Social Studies 10		WGSS			Mr. Salter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French Revolution cont.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Execution of Louis XVI</a:t>
            </a:r>
          </a:p>
          <a:p>
            <a:r>
              <a:rPr lang="en-CA" dirty="0"/>
              <a:t>Lead to the spread of liberalism, radicalism, nationalism, socialism, feminism, and secularism throughout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8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Napoleon Bonaparte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Born: August 15</a:t>
            </a:r>
            <a:r>
              <a:rPr lang="en-CA" baseline="30000" dirty="0"/>
              <a:t>th</a:t>
            </a:r>
            <a:r>
              <a:rPr lang="en-CA" dirty="0"/>
              <a:t>, 1769</a:t>
            </a:r>
          </a:p>
          <a:p>
            <a:r>
              <a:rPr lang="en-CA" dirty="0"/>
              <a:t>Died: May 5</a:t>
            </a:r>
            <a:r>
              <a:rPr lang="en-CA" baseline="30000" dirty="0"/>
              <a:t>th</a:t>
            </a:r>
            <a:r>
              <a:rPr lang="en-CA" dirty="0"/>
              <a:t>, 1821</a:t>
            </a:r>
          </a:p>
          <a:p>
            <a:r>
              <a:rPr lang="en-CA" dirty="0"/>
              <a:t>Emperor of France from 1804 – 1814 </a:t>
            </a:r>
          </a:p>
          <a:p>
            <a:r>
              <a:rPr lang="en-CA" dirty="0"/>
              <a:t>Built a large empire during his Napoleonic Wars</a:t>
            </a:r>
          </a:p>
          <a:p>
            <a:r>
              <a:rPr lang="en-CA" dirty="0"/>
              <a:t>Depicted as a short little man, but was actually 5’6”, which was taller than the average French citizen at the time</a:t>
            </a:r>
          </a:p>
          <a:p>
            <a:pPr lvl="1"/>
            <a:r>
              <a:rPr lang="en-CA" dirty="0"/>
              <a:t>Propaganda by the English to make him seem  less threatening and more of a joke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Industrial Revolution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kidskonnect.com/assets/uploads/2015/01/industrial-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905000"/>
            <a:ext cx="952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8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Industrial Revolution 1760 – 1820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Transition to new manufacturing processes</a:t>
            </a:r>
          </a:p>
          <a:p>
            <a:r>
              <a:rPr lang="en-CA" dirty="0"/>
              <a:t>Hand production methods -&gt; machines</a:t>
            </a:r>
          </a:p>
          <a:p>
            <a:r>
              <a:rPr lang="en-CA" dirty="0"/>
              <a:t>Chemical manufacturing</a:t>
            </a:r>
          </a:p>
          <a:p>
            <a:r>
              <a:rPr lang="en-CA" dirty="0"/>
              <a:t>Iron production manufacturing</a:t>
            </a:r>
          </a:p>
          <a:p>
            <a:r>
              <a:rPr lang="en-CA" dirty="0"/>
              <a:t>Steam power</a:t>
            </a:r>
          </a:p>
          <a:p>
            <a:r>
              <a:rPr lang="en-CA" dirty="0"/>
              <a:t>Machine tools</a:t>
            </a:r>
          </a:p>
          <a:p>
            <a:r>
              <a:rPr lang="en-CA" dirty="0"/>
              <a:t>Factories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2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Industrial Revolution cont.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Began in Great Britain</a:t>
            </a:r>
          </a:p>
          <a:p>
            <a:r>
              <a:rPr lang="en-CA" dirty="0"/>
              <a:t>Resulted in an increase in average income, and the population began to exhibit sustained growth</a:t>
            </a:r>
          </a:p>
          <a:p>
            <a:r>
              <a:rPr lang="en-CA" dirty="0"/>
              <a:t>Standard of living increased</a:t>
            </a:r>
          </a:p>
          <a:p>
            <a:r>
              <a:rPr lang="en-CA" dirty="0"/>
              <a:t>Second Industrial Revolution (1840 – 1870)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6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Fight for North America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s://upload.wikimedia.org/wikipedia/commons/7/74/Fur_traders_in_canada_1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6412" y="1905000"/>
            <a:ext cx="5715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92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Fight for North America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Fur trade and the desire to control North America</a:t>
            </a:r>
          </a:p>
          <a:p>
            <a:r>
              <a:rPr lang="en-CA" dirty="0"/>
              <a:t>Main groups associated in the fight:</a:t>
            </a:r>
          </a:p>
          <a:p>
            <a:pPr lvl="1"/>
            <a:r>
              <a:rPr lang="en-CA" dirty="0"/>
              <a:t>Great Britain</a:t>
            </a:r>
          </a:p>
          <a:p>
            <a:pPr lvl="1"/>
            <a:r>
              <a:rPr lang="en-CA" dirty="0"/>
              <a:t>United States colonies</a:t>
            </a:r>
          </a:p>
          <a:p>
            <a:pPr lvl="1"/>
            <a:r>
              <a:rPr lang="en-CA" dirty="0"/>
              <a:t>France</a:t>
            </a:r>
          </a:p>
          <a:p>
            <a:pPr lvl="1"/>
            <a:r>
              <a:rPr lang="en-CA" dirty="0"/>
              <a:t>Spain</a:t>
            </a:r>
          </a:p>
          <a:p>
            <a:r>
              <a:rPr lang="en-CA" dirty="0"/>
              <a:t>All of the groups wanted part of North America for their own reasons, mostly for profit of some sort (Empires)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cdn.history.com/sites/2/2013/11/American-Revolution-Hero-H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906" y="1905000"/>
            <a:ext cx="10895013" cy="356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44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American Revolution 1765 – 1783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Thirteen American Colonies rejected the British monarchy and founded the United States of America</a:t>
            </a:r>
          </a:p>
          <a:p>
            <a:r>
              <a:rPr lang="en-CA" dirty="0"/>
              <a:t>Thirteen Colonies: Delaware, Pennsylvania, New Jersey, Georgia, Connecticut, Massachusetts Bay, Maryland, South Carolina, New Hampshire, Virginia, New York, North Carolina, and Rhode Island and the Providence Plantations</a:t>
            </a:r>
          </a:p>
          <a:p>
            <a:r>
              <a:rPr lang="en-CA" dirty="0"/>
              <a:t>Colonists (Patriots) fought against the British Rule, such as during the Boston Tea Party</a:t>
            </a:r>
          </a:p>
          <a:p>
            <a:r>
              <a:rPr lang="en-CA" dirty="0"/>
              <a:t>Some Colonists remained loyal to Great Britain (Loyalists)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5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American Revolutionary War (1775 – 1783)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Patriots (with French, Spanish and Dutch allies) went to war against the British and the Loyalists</a:t>
            </a:r>
          </a:p>
          <a:p>
            <a:r>
              <a:rPr lang="en-CA" dirty="0"/>
              <a:t>Patriots were lead by George Washington (the future 1</a:t>
            </a:r>
            <a:r>
              <a:rPr lang="en-CA" baseline="30000" dirty="0"/>
              <a:t>st</a:t>
            </a:r>
            <a:r>
              <a:rPr lang="en-CA" dirty="0"/>
              <a:t> President)</a:t>
            </a:r>
          </a:p>
          <a:p>
            <a:r>
              <a:rPr lang="en-CA" dirty="0"/>
              <a:t>Eventually resulted in the abolition </a:t>
            </a:r>
            <a:r>
              <a:rPr lang="en-CA"/>
              <a:t>of slavery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3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Social Study of Revolutions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English Revolution</a:t>
            </a:r>
          </a:p>
          <a:p>
            <a:r>
              <a:rPr lang="en-CA" sz="4400" dirty="0"/>
              <a:t>French Revolution</a:t>
            </a:r>
          </a:p>
          <a:p>
            <a:r>
              <a:rPr lang="en-CA" sz="4400" dirty="0"/>
              <a:t>Industrial Revolution</a:t>
            </a:r>
          </a:p>
          <a:p>
            <a:r>
              <a:rPr lang="en-CA" sz="4400" dirty="0"/>
              <a:t>The Fight for North America</a:t>
            </a:r>
          </a:p>
          <a:p>
            <a:r>
              <a:rPr lang="en-CA" sz="4400" dirty="0"/>
              <a:t>American Revolution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Revolution 1640-1660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reformedresources.com.au/images/graphics/english-civil-wa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612" y="1790177"/>
            <a:ext cx="9904413" cy="44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Revolution 1640-1660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English Civil War (1642 – 1651)</a:t>
            </a:r>
          </a:p>
          <a:p>
            <a:r>
              <a:rPr lang="en-US" sz="3600" dirty="0"/>
              <a:t>Commonwealth (1640 – 1660)</a:t>
            </a:r>
          </a:p>
          <a:p>
            <a:r>
              <a:rPr lang="en-US" sz="3600" dirty="0"/>
              <a:t>Charles II (1660)</a:t>
            </a:r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Revolution: Civil War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sz="3600" dirty="0"/>
              <a:t>series of armed conflicts and political plots between Parliamentarians ("Roundheads") and Royalists ("Cavaliers") over England's government.</a:t>
            </a:r>
          </a:p>
          <a:p>
            <a:r>
              <a:rPr lang="en-CA" sz="3600" dirty="0"/>
              <a:t>First conflict (1642 – 46) &amp; Second conflict (1648 – 49) were King Charles I’s supporters against supporters of the Long Parliament</a:t>
            </a:r>
          </a:p>
          <a:p>
            <a:r>
              <a:rPr lang="en-CA" sz="3600" dirty="0"/>
              <a:t>Third conflict (1649 – 51) was between King Charles II’s supporters and supporters of the Rump Parliament</a:t>
            </a:r>
          </a:p>
          <a:p>
            <a:r>
              <a:rPr lang="en-CA" sz="3600" dirty="0"/>
              <a:t>Ended with a victory for the Parliamentarians at the Battle of Worcester on September 3</a:t>
            </a:r>
            <a:r>
              <a:rPr lang="en-CA" sz="3600" baseline="30000" dirty="0"/>
              <a:t>rd</a:t>
            </a:r>
            <a:r>
              <a:rPr lang="en-CA" sz="3600" dirty="0"/>
              <a:t>, 1651</a:t>
            </a:r>
          </a:p>
        </p:txBody>
      </p:sp>
    </p:spTree>
    <p:extLst>
      <p:ext uri="{BB962C8B-B14F-4D97-AF65-F5344CB8AC3E}">
        <p14:creationId xmlns:p14="http://schemas.microsoft.com/office/powerpoint/2010/main" val="250337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Revolution: Civil War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Resulted in:</a:t>
            </a:r>
          </a:p>
          <a:p>
            <a:pPr lvl="1"/>
            <a:r>
              <a:rPr lang="en-CA" sz="3200" dirty="0"/>
              <a:t>Trial and execution of Charles I</a:t>
            </a:r>
          </a:p>
          <a:p>
            <a:pPr lvl="1"/>
            <a:r>
              <a:rPr lang="en-CA" sz="3200" dirty="0"/>
              <a:t>Exile of Charles II, his son</a:t>
            </a:r>
          </a:p>
          <a:p>
            <a:pPr lvl="1"/>
            <a:r>
              <a:rPr lang="en-CA" sz="3200" dirty="0"/>
              <a:t>Replacement of the monarchy (under Oliver Cromwell)</a:t>
            </a:r>
          </a:p>
        </p:txBody>
      </p:sp>
    </p:spTree>
    <p:extLst>
      <p:ext uri="{BB962C8B-B14F-4D97-AF65-F5344CB8AC3E}">
        <p14:creationId xmlns:p14="http://schemas.microsoft.com/office/powerpoint/2010/main" val="79581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Oliver Cromwell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3600" dirty="0"/>
              <a:t>Born: April 25</a:t>
            </a:r>
            <a:r>
              <a:rPr lang="en-CA" sz="3600" baseline="30000" dirty="0"/>
              <a:t>th</a:t>
            </a:r>
            <a:r>
              <a:rPr lang="en-CA" sz="3600" dirty="0"/>
              <a:t>, 1599 </a:t>
            </a:r>
          </a:p>
          <a:p>
            <a:r>
              <a:rPr lang="en-CA" sz="3600" dirty="0"/>
              <a:t>Died: September 3</a:t>
            </a:r>
            <a:r>
              <a:rPr lang="en-CA" sz="3600" baseline="30000" dirty="0"/>
              <a:t>rd</a:t>
            </a:r>
            <a:r>
              <a:rPr lang="en-CA" sz="3600" dirty="0"/>
              <a:t>, 1658</a:t>
            </a:r>
          </a:p>
          <a:p>
            <a:r>
              <a:rPr lang="en-CA" sz="3600" dirty="0"/>
              <a:t>In charge of England from 1653 – 58</a:t>
            </a:r>
          </a:p>
          <a:p>
            <a:r>
              <a:rPr lang="en-CA" sz="3600" dirty="0"/>
              <a:t>Signed the death warrant of Charles I</a:t>
            </a:r>
          </a:p>
          <a:p>
            <a:r>
              <a:rPr lang="en-CA" sz="3600" dirty="0"/>
              <a:t>Put in new laws (blue laws)</a:t>
            </a:r>
          </a:p>
          <a:p>
            <a:r>
              <a:rPr lang="en-CA" sz="3600" dirty="0"/>
              <a:t>Did not follow the rules himself</a:t>
            </a:r>
          </a:p>
          <a:p>
            <a:r>
              <a:rPr lang="en-CA" sz="3600" dirty="0"/>
              <a:t>People hated him and his rules</a:t>
            </a:r>
          </a:p>
        </p:txBody>
      </p:sp>
    </p:spTree>
    <p:extLst>
      <p:ext uri="{BB962C8B-B14F-4D97-AF65-F5344CB8AC3E}">
        <p14:creationId xmlns:p14="http://schemas.microsoft.com/office/powerpoint/2010/main" val="27453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French Revolution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http://cdn.history.com/sites/2/2013/12/reign-of-terror-hero-H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75" y="1921042"/>
            <a:ext cx="10756275" cy="35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French Revolution 1789 – 1799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Social and political upheaval</a:t>
            </a:r>
          </a:p>
          <a:p>
            <a:r>
              <a:rPr lang="en-CA" dirty="0"/>
              <a:t>Abolition of the French monarchy</a:t>
            </a:r>
          </a:p>
          <a:p>
            <a:r>
              <a:rPr lang="en-CA" dirty="0"/>
              <a:t>Establishment of a secular and democratic republic that became authoritarian and militaristic (dictatorship)</a:t>
            </a:r>
          </a:p>
          <a:p>
            <a:r>
              <a:rPr lang="en-CA" dirty="0"/>
              <a:t>Radical social change based on liberalism and Enlightenment</a:t>
            </a:r>
          </a:p>
          <a:p>
            <a:r>
              <a:rPr lang="en-CA" dirty="0"/>
              <a:t>Rise of Napoleon Bonaparte</a:t>
            </a:r>
          </a:p>
          <a:p>
            <a:r>
              <a:rPr lang="en-CA" dirty="0"/>
              <a:t>Armed conflicts with other European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614</Words>
  <Application>Microsoft Office PowerPoint</Application>
  <PresentationFormat>Custom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Consolas</vt:lpstr>
      <vt:lpstr>Corbel</vt:lpstr>
      <vt:lpstr>Chalkboard 16x9</vt:lpstr>
      <vt:lpstr>Social Studies 9 Review</vt:lpstr>
      <vt:lpstr>The Social Study of Revolutions</vt:lpstr>
      <vt:lpstr>English Revolution 1640-1660</vt:lpstr>
      <vt:lpstr>English Revolution 1640-1660</vt:lpstr>
      <vt:lpstr>English Revolution: Civil War</vt:lpstr>
      <vt:lpstr>English Revolution: Civil War cont.</vt:lpstr>
      <vt:lpstr>Oliver Cromwell</vt:lpstr>
      <vt:lpstr>French Revolution</vt:lpstr>
      <vt:lpstr>French Revolution 1789 – 1799</vt:lpstr>
      <vt:lpstr>French Revolution cont.</vt:lpstr>
      <vt:lpstr>Napoleon Bonaparte</vt:lpstr>
      <vt:lpstr>Industrial Revolution</vt:lpstr>
      <vt:lpstr>Industrial Revolution 1760 – 1820</vt:lpstr>
      <vt:lpstr>Industrial Revolution cont.</vt:lpstr>
      <vt:lpstr>Fight for North America</vt:lpstr>
      <vt:lpstr>Fight for North America</vt:lpstr>
      <vt:lpstr>American Revolution</vt:lpstr>
      <vt:lpstr>American Revolution 1765 – 1783</vt:lpstr>
      <vt:lpstr>American Revolutionary War (1775 – 1783)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2016-09-07T02:03:45Z</dcterms:created>
  <dcterms:modified xsi:type="dcterms:W3CDTF">2016-11-14T06:09:11Z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