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7E2D-6E2E-456C-8FBA-E568A51DD921}" type="datetimeFigureOut">
              <a:rPr lang="en-US" smtClean="0"/>
              <a:t>1/1/2017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56B56CC1-F980-45F3-8350-D6AD5B226E5C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99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7E2D-6E2E-456C-8FBA-E568A51DD921}" type="datetimeFigureOut">
              <a:rPr lang="en-US" smtClean="0"/>
              <a:t>1/1/2017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6CC1-F980-45F3-8350-D6AD5B226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813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7E2D-6E2E-456C-8FBA-E568A51DD921}" type="datetimeFigureOut">
              <a:rPr lang="en-US" smtClean="0"/>
              <a:t>1/1/2017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6CC1-F980-45F3-8350-D6AD5B226E5C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7E2D-6E2E-456C-8FBA-E568A51DD921}" type="datetimeFigureOut">
              <a:rPr lang="en-US" smtClean="0"/>
              <a:t>1/1/2017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6CC1-F980-45F3-8350-D6AD5B226E5C}" type="slidenum">
              <a:rPr lang="en-CA" smtClean="0"/>
              <a:t>‹#›</a:t>
            </a:fld>
            <a:endParaRPr lang="en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8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7E2D-6E2E-456C-8FBA-E568A51DD921}" type="datetimeFigureOut">
              <a:rPr lang="en-US" smtClean="0"/>
              <a:t>1/1/2017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6CC1-F980-45F3-8350-D6AD5B226E5C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79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7E2D-6E2E-456C-8FBA-E568A51DD921}" type="datetimeFigureOut">
              <a:rPr lang="en-US" smtClean="0"/>
              <a:t>1/1/2017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6CC1-F980-45F3-8350-D6AD5B226E5C}" type="slidenum">
              <a:rPr lang="en-CA" smtClean="0"/>
              <a:t>‹#›</a:t>
            </a:fld>
            <a:endParaRPr lang="en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58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7E2D-6E2E-456C-8FBA-E568A51DD921}" type="datetimeFigureOut">
              <a:rPr lang="en-US" smtClean="0"/>
              <a:t>1/1/2017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6CC1-F980-45F3-8350-D6AD5B226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952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7E2D-6E2E-456C-8FBA-E568A51DD921}" type="datetimeFigureOut">
              <a:rPr lang="en-US" smtClean="0"/>
              <a:t>1/1/2017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6CC1-F980-45F3-8350-D6AD5B226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149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7E2D-6E2E-456C-8FBA-E568A51DD921}" type="datetimeFigureOut">
              <a:rPr lang="en-US" smtClean="0"/>
              <a:t>1/1/2017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6CC1-F980-45F3-8350-D6AD5B226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291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7E2D-6E2E-456C-8FBA-E568A51DD921}" type="datetimeFigureOut">
              <a:rPr lang="en-US" smtClean="0"/>
              <a:t>1/1/2017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6CC1-F980-45F3-8350-D6AD5B226E5C}" type="slidenum">
              <a:rPr lang="en-CA" smtClean="0"/>
              <a:t>‹#›</a:t>
            </a:fld>
            <a:endParaRPr lang="en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28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96F97E2D-6E2E-456C-8FBA-E568A51DD921}" type="datetimeFigureOut">
              <a:rPr lang="en-US" smtClean="0"/>
              <a:t>1/1/2017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6CC1-F980-45F3-8350-D6AD5B226E5C}" type="slidenum">
              <a:rPr lang="en-CA" smtClean="0"/>
              <a:t>‹#›</a:t>
            </a:fld>
            <a:endParaRPr lang="en-C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92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97E2D-6E2E-456C-8FBA-E568A51DD921}" type="datetimeFigureOut">
              <a:rPr lang="en-US" smtClean="0"/>
              <a:t>1/1/2017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6B56CC1-F980-45F3-8350-D6AD5B226E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795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H0Gx3OFFy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Uox_hQAih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tishpathe.com/video/battle-of-the-somm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KgHtYBr7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Canada Enters the War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CA" dirty="0"/>
            </a:br>
            <a:r>
              <a:rPr lang="en-CA" dirty="0" err="1"/>
              <a:t>Vimy</a:t>
            </a:r>
            <a:r>
              <a:rPr lang="en-CA" dirty="0"/>
              <a:t> Ridge – 1916 </a:t>
            </a:r>
            <a:r>
              <a:rPr lang="en-CA" sz="2000" dirty="0"/>
              <a:t>(Heritage Minute)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https://www.youtube.com/watch?v=rH0Gx3OFFyk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8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Passchendaele – clip from movie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https://www.youtube.com/watch?v=kUox_hQAih8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18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71750" y="804863"/>
            <a:ext cx="6572250" cy="1049337"/>
          </a:xfrm>
        </p:spPr>
        <p:txBody>
          <a:bodyPr/>
          <a:lstStyle/>
          <a:p>
            <a:pPr algn="ctr"/>
            <a:r>
              <a:rPr lang="en-CA" dirty="0"/>
              <a:t>“Ready, Aye, Ready”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90888" y="1600200"/>
            <a:ext cx="5853112" cy="4525963"/>
          </a:xfrm>
        </p:spPr>
        <p:txBody>
          <a:bodyPr>
            <a:normAutofit/>
          </a:bodyPr>
          <a:lstStyle/>
          <a:p>
            <a:r>
              <a:rPr lang="en-CA" dirty="0"/>
              <a:t>Britain declares war, and controls Canada’s foreign policy, so Canada was at war (not Prime Minister Borden’s decision)</a:t>
            </a:r>
          </a:p>
          <a:p>
            <a:endParaRPr lang="en-CA" dirty="0"/>
          </a:p>
          <a:p>
            <a:r>
              <a:rPr lang="en-CA" dirty="0"/>
              <a:t>English speaking Canada was eager to support the motherland</a:t>
            </a:r>
          </a:p>
          <a:p>
            <a:r>
              <a:rPr lang="en-CA" dirty="0"/>
              <a:t>Laurier stated Canadians were “ready, aye, ready” to follow Britain</a:t>
            </a:r>
          </a:p>
          <a:p>
            <a:endParaRPr lang="en-CA" dirty="0"/>
          </a:p>
          <a:p>
            <a:r>
              <a:rPr lang="en-CA" dirty="0"/>
              <a:t>30, 000 Canadians volunteer in the first month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1571612"/>
            <a:ext cx="1571636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indent="36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  <a:r>
              <a:rPr kumimoji="0" lang="en-CA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did Canada declare war?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90888" y="500063"/>
            <a:ext cx="5853112" cy="6072187"/>
          </a:xfrm>
        </p:spPr>
        <p:txBody>
          <a:bodyPr>
            <a:normAutofit fontScale="70000" lnSpcReduction="20000"/>
          </a:bodyPr>
          <a:lstStyle/>
          <a:p>
            <a:r>
              <a:rPr lang="en-CA" sz="3600" dirty="0"/>
              <a:t>Volunteers believe war will be over by Christmas</a:t>
            </a:r>
          </a:p>
          <a:p>
            <a:r>
              <a:rPr lang="en-CA" sz="3600" dirty="0"/>
              <a:t>See war as an adventure (underestimate new weapons)</a:t>
            </a:r>
          </a:p>
          <a:p>
            <a:r>
              <a:rPr lang="en-CA" sz="3600" dirty="0"/>
              <a:t>Patriotic connection to Britain</a:t>
            </a:r>
          </a:p>
          <a:p>
            <a:endParaRPr lang="en-CA" sz="3600" dirty="0"/>
          </a:p>
          <a:p>
            <a:r>
              <a:rPr lang="en-CA" sz="3600" dirty="0"/>
              <a:t>Sam Hughes :  in charge of training and supplying troops</a:t>
            </a:r>
          </a:p>
          <a:p>
            <a:r>
              <a:rPr lang="en-CA" sz="3600" dirty="0"/>
              <a:t>Training center in </a:t>
            </a:r>
            <a:r>
              <a:rPr lang="en-CA" sz="3600" dirty="0" err="1"/>
              <a:t>Valcartier</a:t>
            </a:r>
            <a:r>
              <a:rPr lang="en-CA" sz="3600" dirty="0"/>
              <a:t> Quebec</a:t>
            </a:r>
          </a:p>
          <a:p>
            <a:r>
              <a:rPr lang="en-CA" sz="3600" dirty="0"/>
              <a:t>Minimal basic training, then sent to England</a:t>
            </a:r>
          </a:p>
          <a:p>
            <a:r>
              <a:rPr lang="en-CA" sz="3600" dirty="0"/>
              <a:t>Newfoundland troops under own unit</a:t>
            </a:r>
          </a:p>
          <a:p>
            <a:endParaRPr lang="en-CA" sz="3600" dirty="0"/>
          </a:p>
          <a:p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571480"/>
            <a:ext cx="1571636" cy="552609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indent="36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  <a:r>
              <a:rPr kumimoji="0" lang="en-CA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did Canadians volunteer?</a:t>
            </a:r>
          </a:p>
          <a:p>
            <a:pPr marR="0" lvl="0" indent="36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CA" sz="2000" baseline="0" dirty="0"/>
          </a:p>
          <a:p>
            <a:pPr marR="0" lvl="0" indent="36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CA" sz="20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6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CA" sz="20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6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CA" sz="2000" baseline="0" dirty="0"/>
              <a:t>How did Canada mobilize?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90888" y="500063"/>
            <a:ext cx="5853112" cy="6572250"/>
          </a:xfrm>
        </p:spPr>
        <p:txBody>
          <a:bodyPr>
            <a:normAutofit fontScale="55000" lnSpcReduction="20000"/>
          </a:bodyPr>
          <a:lstStyle/>
          <a:p>
            <a:r>
              <a:rPr lang="en-CA" sz="3600" dirty="0"/>
              <a:t>Soldiers in a unit develop a Canadian National identity, instead of regional identities</a:t>
            </a:r>
          </a:p>
          <a:p>
            <a:r>
              <a:rPr lang="en-CA" sz="3600" dirty="0"/>
              <a:t>Canadian Expeditionary Force (CEF) was not integrated into British forces as expected  - increased Canadian national identity</a:t>
            </a:r>
          </a:p>
          <a:p>
            <a:endParaRPr lang="en-CA" sz="3600" dirty="0"/>
          </a:p>
          <a:p>
            <a:r>
              <a:rPr lang="en-CA" sz="3600" dirty="0"/>
              <a:t>Shell committee – under Sam Hughes “Ministry of Militia” – supply to Britain</a:t>
            </a:r>
          </a:p>
          <a:p>
            <a:endParaRPr lang="en-CA" sz="3600" dirty="0"/>
          </a:p>
          <a:p>
            <a:endParaRPr lang="en-CA" sz="3600" dirty="0"/>
          </a:p>
          <a:p>
            <a:r>
              <a:rPr lang="en-CA" sz="3600" dirty="0"/>
              <a:t>Miss-managed: way behind in production, poor quality shells (kill gun crews), gave contracts to friends </a:t>
            </a:r>
          </a:p>
          <a:p>
            <a:r>
              <a:rPr lang="en-CA" sz="3600" dirty="0"/>
              <a:t>Shoes that fell apart in rain</a:t>
            </a:r>
          </a:p>
          <a:p>
            <a:r>
              <a:rPr lang="en-CA" sz="3600" dirty="0"/>
              <a:t>Ross Rifle:  Jammed in rapid fire</a:t>
            </a:r>
          </a:p>
          <a:p>
            <a:r>
              <a:rPr lang="en-CA" sz="3600" dirty="0"/>
              <a:t>Sam </a:t>
            </a:r>
            <a:r>
              <a:rPr lang="en-CA" sz="3600" dirty="0" err="1"/>
              <a:t>Hughs</a:t>
            </a:r>
            <a:r>
              <a:rPr lang="en-CA" sz="3600" dirty="0"/>
              <a:t> will be dismissed in 1916</a:t>
            </a:r>
          </a:p>
          <a:p>
            <a:endParaRPr lang="en-CA" sz="3600" dirty="0"/>
          </a:p>
          <a:p>
            <a:endParaRPr lang="en-CA" sz="3600" dirty="0"/>
          </a:p>
          <a:p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571480"/>
            <a:ext cx="1571636" cy="552609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indent="36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CA" sz="2400" dirty="0"/>
              <a:t>How did war affect Canadian identity?</a:t>
            </a:r>
          </a:p>
          <a:p>
            <a:pPr marR="0" lvl="0" indent="36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6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Ministry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Militia?</a:t>
            </a:r>
          </a:p>
          <a:p>
            <a:pPr marR="0" lvl="0" indent="36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CA" sz="2400" baseline="0" dirty="0"/>
          </a:p>
          <a:p>
            <a:pPr marR="0" lvl="0" indent="36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occurred?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Ross Rifle</a:t>
            </a:r>
          </a:p>
        </p:txBody>
      </p:sp>
      <p:pic>
        <p:nvPicPr>
          <p:cNvPr id="4" name="Content Placeholder 3" descr="ross ri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3038" y="2232664"/>
            <a:ext cx="6572250" cy="3016560"/>
          </a:xfrm>
        </p:spPr>
      </p:pic>
    </p:spTree>
    <p:extLst>
      <p:ext uri="{BB962C8B-B14F-4D97-AF65-F5344CB8AC3E}">
        <p14:creationId xmlns:p14="http://schemas.microsoft.com/office/powerpoint/2010/main" val="175472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90888" y="500063"/>
            <a:ext cx="5853112" cy="6572250"/>
          </a:xfrm>
        </p:spPr>
        <p:txBody>
          <a:bodyPr>
            <a:normAutofit fontScale="77500" lnSpcReduction="20000"/>
          </a:bodyPr>
          <a:lstStyle/>
          <a:p>
            <a:r>
              <a:rPr lang="en-CA" sz="3600" dirty="0"/>
              <a:t>PM Borden introduces “</a:t>
            </a:r>
            <a:r>
              <a:rPr lang="en-CA" sz="3600" b="1" dirty="0">
                <a:solidFill>
                  <a:srgbClr val="00B0F0"/>
                </a:solidFill>
              </a:rPr>
              <a:t>War Measures Act”</a:t>
            </a:r>
          </a:p>
          <a:p>
            <a:pPr lvl="1"/>
            <a:r>
              <a:rPr lang="en-CA" sz="3200" dirty="0"/>
              <a:t>Gave Government authority to do anything necessary “for the security, defence, peace, order ,and welfare of Canada”</a:t>
            </a:r>
          </a:p>
          <a:p>
            <a:pPr lvl="1"/>
            <a:r>
              <a:rPr lang="en-CA" sz="3200" dirty="0"/>
              <a:t>Meaning:  gov. controls transportation, trade, manufacturing, agriculture, etc.</a:t>
            </a:r>
          </a:p>
          <a:p>
            <a:pPr lvl="1"/>
            <a:r>
              <a:rPr lang="en-CA" sz="3200" dirty="0"/>
              <a:t>Gov. could strip civil liberties (ex. Censor mail, detained without charges, imprisoned if suspected,  German immigrants given identity cards, 8579 held in internment camps) </a:t>
            </a:r>
          </a:p>
          <a:p>
            <a:endParaRPr lang="en-CA" sz="3600" dirty="0"/>
          </a:p>
          <a:p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571480"/>
            <a:ext cx="1571636" cy="552609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indent="365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CA" sz="2400" dirty="0"/>
              <a:t>What </a:t>
            </a:r>
            <a:r>
              <a:rPr lang="en-CA" sz="2400"/>
              <a:t>is the War Measures </a:t>
            </a:r>
            <a:r>
              <a:rPr lang="en-CA" sz="2400" dirty="0"/>
              <a:t>A</a:t>
            </a:r>
            <a:r>
              <a:rPr lang="en-CA" sz="2400"/>
              <a:t>ct</a:t>
            </a:r>
            <a:r>
              <a:rPr lang="en-CA" sz="2400" dirty="0"/>
              <a:t>?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Canadian battles in WWI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050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Battle of the Somme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http://www.britishpathe.com/video/battle-of-the-somme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921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Second Battle of Ypres</a:t>
            </a:r>
            <a:endParaRPr lang="en-CA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https://www.youtube.com/watch?v=EKgHtYBr7lE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780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342</TotalTime>
  <Words>395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Canada Enters the War</vt:lpstr>
      <vt:lpstr>“Ready, Aye, Ready”</vt:lpstr>
      <vt:lpstr>PowerPoint Presentation</vt:lpstr>
      <vt:lpstr>PowerPoint Presentation</vt:lpstr>
      <vt:lpstr>The Ross Rifle</vt:lpstr>
      <vt:lpstr>PowerPoint Presentation</vt:lpstr>
      <vt:lpstr>Canadian battles in WWI</vt:lpstr>
      <vt:lpstr>Battle of the Somme</vt:lpstr>
      <vt:lpstr>The Second Battle of Ypres</vt:lpstr>
      <vt:lpstr> Vimy Ridge – 1916 (Heritage Minute)</vt:lpstr>
      <vt:lpstr>Passchendaele – clip from movie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 Enters the War</dc:title>
  <dc:creator/>
  <cp:lastModifiedBy>Adam S</cp:lastModifiedBy>
  <cp:revision>14</cp:revision>
  <dcterms:created xsi:type="dcterms:W3CDTF">2010-02-21T05:00:06Z</dcterms:created>
  <dcterms:modified xsi:type="dcterms:W3CDTF">2017-01-02T01:59:36Z</dcterms:modified>
</cp:coreProperties>
</file>