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72" r:id="rId6"/>
    <p:sldId id="27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7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1B0A01F-C453-4166-AF49-15656EB2258F}" type="datetimeFigureOut">
              <a:rPr lang="en-CA" smtClean="0"/>
              <a:t>2016-05-08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9DEC67D-673C-45A5-8FBC-3D034F134B6C}" type="slidenum">
              <a:rPr lang="en-CA" smtClean="0"/>
              <a:t>‹#›</a:t>
            </a:fld>
            <a:endParaRPr lang="en-C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6000" dirty="0" smtClean="0"/>
              <a:t>Louis Riel  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893" y="4725144"/>
            <a:ext cx="7117180" cy="861420"/>
          </a:xfrm>
        </p:spPr>
        <p:txBody>
          <a:bodyPr/>
          <a:lstStyle/>
          <a:p>
            <a:pPr algn="ctr"/>
            <a:r>
              <a:rPr lang="en-CA" sz="4000" dirty="0" smtClean="0"/>
              <a:t>  Hero </a:t>
            </a:r>
            <a:r>
              <a:rPr lang="en-CA" sz="4000" dirty="0"/>
              <a:t>or traitor?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836712"/>
            <a:ext cx="213218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Did the HBC have the right to sell Rupert’s Land?</a:t>
            </a:r>
            <a:br>
              <a:rPr lang="en-CA" dirty="0"/>
            </a:br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922" y="1052736"/>
            <a:ext cx="1905000" cy="161925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53901" y="1412776"/>
            <a:ext cx="5652120" cy="5095875"/>
          </a:xfrm>
        </p:spPr>
        <p:txBody>
          <a:bodyPr>
            <a:normAutofit/>
          </a:bodyPr>
          <a:lstStyle/>
          <a:p>
            <a:r>
              <a:rPr lang="en-CA" sz="2000" dirty="0" smtClean="0"/>
              <a:t>John A. Macdonald wanted to create a dominion of Canada from coast to coast</a:t>
            </a:r>
          </a:p>
          <a:p>
            <a:r>
              <a:rPr lang="en-CA" sz="2000" dirty="0" smtClean="0"/>
              <a:t>In 1867 Macdonald and HBC began negotiating for the sale of Rupert’s Land</a:t>
            </a:r>
          </a:p>
          <a:p>
            <a:r>
              <a:rPr lang="en-CA" sz="2000" dirty="0" smtClean="0"/>
              <a:t>The rights of the people living at the Red River Settlement were not considered</a:t>
            </a:r>
          </a:p>
          <a:p>
            <a:r>
              <a:rPr lang="en-CA" sz="2000" dirty="0" smtClean="0"/>
              <a:t>Surveyors assumed that Métis did not own the land</a:t>
            </a:r>
            <a:endParaRPr lang="en-CA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67794"/>
            <a:ext cx="2506588" cy="250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9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Louis Riel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young Métis man who returned to the Red River Settlement </a:t>
            </a:r>
          </a:p>
          <a:p>
            <a:r>
              <a:rPr lang="en-CA" dirty="0" smtClean="0"/>
              <a:t>Educated in Montreal as a lawyer</a:t>
            </a:r>
          </a:p>
          <a:p>
            <a:r>
              <a:rPr lang="en-CA" dirty="0" smtClean="0"/>
              <a:t>Fluent in both English and French</a:t>
            </a:r>
          </a:p>
          <a:p>
            <a:r>
              <a:rPr lang="en-CA" dirty="0" smtClean="0"/>
              <a:t>Formed the </a:t>
            </a:r>
            <a:r>
              <a:rPr lang="en-CA" b="1" dirty="0" smtClean="0"/>
              <a:t>National Métis Committee</a:t>
            </a:r>
            <a:r>
              <a:rPr lang="en-CA" dirty="0" smtClean="0"/>
              <a:t> to fight for Métis rights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65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Provisional Government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Macdonald appointed William McDougall, who was anti-French, as lieutenant governor of the Northwest Territories (old Rupert’s Land)</a:t>
            </a:r>
          </a:p>
          <a:p>
            <a:r>
              <a:rPr lang="en-CA" dirty="0" smtClean="0"/>
              <a:t>Riel and the National Métis Committee told McDougall he was not welcome in their area</a:t>
            </a:r>
          </a:p>
          <a:p>
            <a:r>
              <a:rPr lang="en-CA" dirty="0" smtClean="0"/>
              <a:t>McDougall ignored them and the NMC occupied Upper Fort Garry, seizing weapons and ammunition</a:t>
            </a:r>
          </a:p>
          <a:p>
            <a:r>
              <a:rPr lang="en-CA" dirty="0" smtClean="0"/>
              <a:t>The NMC were prepared to fight for the rights, if need be</a:t>
            </a:r>
          </a:p>
          <a:p>
            <a:r>
              <a:rPr lang="en-CA" dirty="0" smtClean="0"/>
              <a:t>NMC was not opposed to confederation but wanted to have their rights upheld</a:t>
            </a:r>
          </a:p>
          <a:p>
            <a:r>
              <a:rPr lang="en-CA" dirty="0" smtClean="0"/>
              <a:t>Riel set up a </a:t>
            </a:r>
            <a:r>
              <a:rPr lang="en-CA" b="1" dirty="0" smtClean="0"/>
              <a:t>provisional government</a:t>
            </a:r>
            <a:r>
              <a:rPr lang="en-CA" b="1" i="1" dirty="0" smtClean="0"/>
              <a:t>, </a:t>
            </a:r>
            <a:r>
              <a:rPr lang="en-CA" dirty="0" smtClean="0"/>
              <a:t>which would give the Métis a voice and would help maintain order</a:t>
            </a:r>
          </a:p>
          <a:p>
            <a:r>
              <a:rPr lang="en-CA" dirty="0" smtClean="0"/>
              <a:t>McDougall made a mistake and claimed himself governor before it was time then fled to the US, which allowed the NMC to exploit a loophole, giving them </a:t>
            </a:r>
            <a:r>
              <a:rPr lang="en-CA" b="1" dirty="0" smtClean="0"/>
              <a:t>sovereign rights</a:t>
            </a:r>
            <a:r>
              <a:rPr lang="en-CA" dirty="0" smtClean="0"/>
              <a:t> (legal government)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781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Trouble at Upper Fort Garry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Armed Métis arrested 49 men, including their leader, John Schultz, of the Canadian Party</a:t>
            </a:r>
          </a:p>
          <a:p>
            <a:r>
              <a:rPr lang="en-CA" dirty="0" smtClean="0"/>
              <a:t>They housed the prisoners at Upper Fort Garry</a:t>
            </a:r>
          </a:p>
          <a:p>
            <a:r>
              <a:rPr lang="en-CA" dirty="0" smtClean="0"/>
              <a:t>Macdonald sent Donald Smith (senior official of HBC) to negotiate with the NMC and Riel</a:t>
            </a:r>
          </a:p>
          <a:p>
            <a:r>
              <a:rPr lang="en-CA" dirty="0" smtClean="0"/>
              <a:t>Macdonald felt that if the NMC did not cooperate that they “must be put down”</a:t>
            </a:r>
          </a:p>
          <a:p>
            <a:r>
              <a:rPr lang="en-CA" dirty="0" smtClean="0"/>
              <a:t>Smith and Riel met and agreed that the provisional government should have negotiators in Ottawa</a:t>
            </a:r>
          </a:p>
          <a:p>
            <a:r>
              <a:rPr lang="en-CA" dirty="0" smtClean="0"/>
              <a:t>During this time, Schultz and some of his men escaped Upper Fort Garry thanks to a raiding party</a:t>
            </a:r>
          </a:p>
          <a:p>
            <a:r>
              <a:rPr lang="en-CA" dirty="0" smtClean="0"/>
              <a:t>The Métis caught some members of the raiding party, including a man named Thomas Scott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37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Trial of Thomas Scott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Born in Northern Ireland, January 1</a:t>
            </a:r>
            <a:r>
              <a:rPr lang="en-CA" baseline="30000" dirty="0" smtClean="0"/>
              <a:t>st</a:t>
            </a:r>
            <a:r>
              <a:rPr lang="en-CA" dirty="0" smtClean="0"/>
              <a:t>, 1842</a:t>
            </a:r>
          </a:p>
          <a:p>
            <a:r>
              <a:rPr lang="en-CA" dirty="0" smtClean="0"/>
              <a:t>Settled in Red River in 1869</a:t>
            </a:r>
          </a:p>
          <a:p>
            <a:r>
              <a:rPr lang="en-CA" dirty="0" smtClean="0"/>
              <a:t>Known to be difficult, hot headed and prone to violence</a:t>
            </a:r>
          </a:p>
          <a:p>
            <a:r>
              <a:rPr lang="en-CA" dirty="0" smtClean="0"/>
              <a:t>Aggressive anti-Métis, believed white people to be superior</a:t>
            </a:r>
          </a:p>
          <a:p>
            <a:r>
              <a:rPr lang="en-CA" dirty="0" smtClean="0"/>
              <a:t>Deep personal hatred for Riel</a:t>
            </a:r>
          </a:p>
          <a:p>
            <a:r>
              <a:rPr lang="en-CA" dirty="0" smtClean="0"/>
              <a:t>Spent time in captivity berating guards and threatening to kill Riel, even fellow prisoners wanted nothing to do with him</a:t>
            </a:r>
          </a:p>
          <a:p>
            <a:r>
              <a:rPr lang="en-CA" dirty="0" smtClean="0"/>
              <a:t>Physically assaulted one of his guards</a:t>
            </a:r>
          </a:p>
          <a:p>
            <a:r>
              <a:rPr lang="en-CA" dirty="0" smtClean="0"/>
              <a:t>March 3</a:t>
            </a:r>
            <a:r>
              <a:rPr lang="en-CA" baseline="30000" dirty="0" smtClean="0"/>
              <a:t>rd</a:t>
            </a:r>
            <a:r>
              <a:rPr lang="en-CA" dirty="0" smtClean="0"/>
              <a:t>, 1870, Scott was put on trial for treason</a:t>
            </a:r>
          </a:p>
          <a:p>
            <a:r>
              <a:rPr lang="en-CA" dirty="0" smtClean="0"/>
              <a:t>Board (of Métis officials) found Scott guilty and passed the sentence of death by firing squad</a:t>
            </a:r>
          </a:p>
          <a:p>
            <a:r>
              <a:rPr lang="en-CA" dirty="0" smtClean="0"/>
              <a:t>March 4</a:t>
            </a:r>
            <a:r>
              <a:rPr lang="en-CA" baseline="30000" dirty="0" smtClean="0"/>
              <a:t>th</a:t>
            </a:r>
            <a:r>
              <a:rPr lang="en-CA" dirty="0" smtClean="0"/>
              <a:t>, 1870, Scott was executed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26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09442" y="764705"/>
            <a:ext cx="4210630" cy="5096344"/>
          </a:xfrm>
        </p:spPr>
        <p:txBody>
          <a:bodyPr>
            <a:normAutofit/>
          </a:bodyPr>
          <a:lstStyle/>
          <a:p>
            <a:r>
              <a:rPr lang="en-CA" sz="5400" dirty="0" smtClean="0"/>
              <a:t>Was Riel Right to Execute Thomas Scott?</a:t>
            </a:r>
            <a:endParaRPr lang="en-CA" sz="5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44824"/>
            <a:ext cx="3563309" cy="2672482"/>
          </a:xfrm>
        </p:spPr>
      </p:pic>
    </p:spTree>
    <p:extLst>
      <p:ext uri="{BB962C8B-B14F-4D97-AF65-F5344CB8AC3E}">
        <p14:creationId xmlns:p14="http://schemas.microsoft.com/office/powerpoint/2010/main" val="3162868352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440</TotalTime>
  <Words>469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Trebuchet MS</vt:lpstr>
      <vt:lpstr>Verdana</vt:lpstr>
      <vt:lpstr>Wingdings 2</vt:lpstr>
      <vt:lpstr>Autumn</vt:lpstr>
      <vt:lpstr>Louis Riel  </vt:lpstr>
      <vt:lpstr>Did the HBC have the right to sell Rupert’s Land? </vt:lpstr>
      <vt:lpstr>Louis Riel</vt:lpstr>
      <vt:lpstr>Provisional Government</vt:lpstr>
      <vt:lpstr>Trouble at Upper Fort Garry</vt:lpstr>
      <vt:lpstr>The Trial of Thomas Scott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 Riel</dc:title>
  <dc:creator>sgoepel</dc:creator>
  <cp:lastModifiedBy>Adam S</cp:lastModifiedBy>
  <cp:revision>13</cp:revision>
  <dcterms:created xsi:type="dcterms:W3CDTF">2012-02-24T19:15:29Z</dcterms:created>
  <dcterms:modified xsi:type="dcterms:W3CDTF">2016-05-09T01:30:25Z</dcterms:modified>
</cp:coreProperties>
</file>