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Rebellions in Lower and Upper Canada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WGSS		SS10		Mr. Salter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2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Why did the rebellions fail in Upper Canada?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Little to no organization</a:t>
            </a:r>
          </a:p>
          <a:p>
            <a:r>
              <a:rPr lang="en-CA" dirty="0"/>
              <a:t>Lack of training (shooting confusion)</a:t>
            </a:r>
          </a:p>
          <a:p>
            <a:r>
              <a:rPr lang="en-CA" dirty="0"/>
              <a:t>Lack of a clear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6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 Rebellions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Many rebels who were captured were eventually pardoned, such as Mackenzie and </a:t>
            </a:r>
            <a:r>
              <a:rPr lang="en-CA" dirty="0" err="1"/>
              <a:t>Papineau</a:t>
            </a:r>
            <a:endParaRPr lang="en-CA" dirty="0"/>
          </a:p>
          <a:p>
            <a:r>
              <a:rPr lang="en-CA" dirty="0"/>
              <a:t>Others were publicly executed by hanging, such as Samuel </a:t>
            </a:r>
            <a:r>
              <a:rPr lang="en-CA" dirty="0" err="1"/>
              <a:t>Lount</a:t>
            </a:r>
            <a:endParaRPr lang="en-CA" dirty="0"/>
          </a:p>
          <a:p>
            <a:r>
              <a:rPr lang="en-CA" dirty="0"/>
              <a:t>Others were transported to Tasmania, an island off the coast of Australia</a:t>
            </a:r>
          </a:p>
          <a:p>
            <a:pPr lvl="1"/>
            <a:r>
              <a:rPr lang="en-CA" dirty="0"/>
              <a:t>The voyage was brutal, prisoners were shackled to the walls of the ships</a:t>
            </a:r>
            <a:endParaRPr lang="en-US" dirty="0"/>
          </a:p>
          <a:p>
            <a:pPr lvl="1"/>
            <a:r>
              <a:rPr lang="en-CA" dirty="0"/>
              <a:t>Many died on the voyage over</a:t>
            </a:r>
          </a:p>
          <a:p>
            <a:pPr lvl="1"/>
            <a:r>
              <a:rPr lang="en-CA" dirty="0"/>
              <a:t>Used as slave labour</a:t>
            </a:r>
          </a:p>
          <a:p>
            <a:pPr lvl="1"/>
            <a:r>
              <a:rPr lang="en-CA" dirty="0"/>
              <a:t>Many of Australia’s early colonists were transported convicts</a:t>
            </a:r>
          </a:p>
        </p:txBody>
      </p:sp>
    </p:spTree>
    <p:extLst>
      <p:ext uri="{BB962C8B-B14F-4D97-AF65-F5344CB8AC3E}">
        <p14:creationId xmlns:p14="http://schemas.microsoft.com/office/powerpoint/2010/main" val="2923986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Post Rebellions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Rebellion in lower Canada ended French-Canadian hopes for justice and democracy under British Empire</a:t>
            </a:r>
          </a:p>
          <a:p>
            <a:r>
              <a:rPr lang="en-CA" dirty="0"/>
              <a:t>Lord Durham came in and changed everything -&gt; Next class</a:t>
            </a:r>
          </a:p>
          <a:p>
            <a:r>
              <a:rPr lang="en-CA" dirty="0"/>
              <a:t>Led to the unification of Canada -&gt; next day’s topic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8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Pre-Rebellion recap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0" y="1843940"/>
            <a:ext cx="5088714" cy="3530645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>
                <a:solidFill>
                  <a:schemeClr val="accent1"/>
                </a:solidFill>
              </a:rPr>
              <a:t>Upper Canada</a:t>
            </a:r>
          </a:p>
          <a:p>
            <a:r>
              <a:rPr lang="en-CA" dirty="0"/>
              <a:t>Family Compact</a:t>
            </a:r>
          </a:p>
          <a:p>
            <a:r>
              <a:rPr lang="en-CA" dirty="0"/>
              <a:t>Mainly English</a:t>
            </a:r>
          </a:p>
          <a:p>
            <a:r>
              <a:rPr lang="en-CA" dirty="0"/>
              <a:t>Run by British governor</a:t>
            </a:r>
          </a:p>
          <a:p>
            <a:r>
              <a:rPr lang="en-CA" dirty="0"/>
              <a:t>Land owned by wealthy and church</a:t>
            </a:r>
          </a:p>
          <a:p>
            <a:endParaRPr lang="en-CA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993971" y="1843940"/>
            <a:ext cx="5086538" cy="35306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2400" dirty="0">
                <a:solidFill>
                  <a:schemeClr val="accent1"/>
                </a:solidFill>
              </a:rPr>
              <a:t>Lower Canada</a:t>
            </a:r>
          </a:p>
          <a:p>
            <a:r>
              <a:rPr lang="en-CA" dirty="0"/>
              <a:t>Chateau clique</a:t>
            </a:r>
          </a:p>
          <a:p>
            <a:r>
              <a:rPr lang="en-CA" dirty="0"/>
              <a:t>Mainly French</a:t>
            </a:r>
          </a:p>
          <a:p>
            <a:r>
              <a:rPr lang="en-CA" dirty="0"/>
              <a:t>Run by British governor</a:t>
            </a:r>
          </a:p>
          <a:p>
            <a:r>
              <a:rPr lang="en-CA" dirty="0"/>
              <a:t>Discrimination against French</a:t>
            </a:r>
          </a:p>
          <a:p>
            <a:r>
              <a:rPr lang="en-CA" dirty="0"/>
              <a:t>Higher taxes</a:t>
            </a:r>
          </a:p>
          <a:p>
            <a:r>
              <a:rPr lang="en-CA" dirty="0"/>
              <a:t>Land owned by wealthy and church</a:t>
            </a:r>
          </a:p>
          <a:p>
            <a:r>
              <a:rPr lang="en-CA" dirty="0"/>
              <a:t>92 resolutions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9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rebellions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Reformers in BNA were in constant contact with each other</a:t>
            </a:r>
          </a:p>
          <a:p>
            <a:pPr lvl="1"/>
            <a:r>
              <a:rPr lang="en-CA" dirty="0"/>
              <a:t>Upper and lower colonists decided to work together</a:t>
            </a:r>
          </a:p>
          <a:p>
            <a:r>
              <a:rPr lang="en-CA" dirty="0"/>
              <a:t>Britain did not have enough troops to fight the rebels in both upper and lower Canada</a:t>
            </a:r>
          </a:p>
          <a:p>
            <a:pPr lvl="1"/>
            <a:r>
              <a:rPr lang="en-CA" dirty="0"/>
              <a:t>Leaders decided to coordinate their revolts to make life more difficult for the British</a:t>
            </a:r>
          </a:p>
          <a:p>
            <a:r>
              <a:rPr lang="en-CA" dirty="0"/>
              <a:t>Mackenzie (Upper) and </a:t>
            </a:r>
            <a:r>
              <a:rPr lang="en-CA" dirty="0" err="1"/>
              <a:t>Papineau</a:t>
            </a:r>
            <a:r>
              <a:rPr lang="en-CA" dirty="0"/>
              <a:t> (Lower) prepared their colonies for armed rebellions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1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Lower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err="1"/>
              <a:t>Papineau</a:t>
            </a:r>
            <a:r>
              <a:rPr lang="en-CA" dirty="0"/>
              <a:t> organized protests and assemblies</a:t>
            </a:r>
          </a:p>
          <a:p>
            <a:r>
              <a:rPr lang="en-CA" dirty="0" err="1"/>
              <a:t>Patriotes</a:t>
            </a:r>
            <a:r>
              <a:rPr lang="en-CA" dirty="0"/>
              <a:t> decided to resist arrest and started an armed rebellion</a:t>
            </a:r>
          </a:p>
          <a:p>
            <a:r>
              <a:rPr lang="en-CA" i="1" dirty="0" err="1"/>
              <a:t>Fils</a:t>
            </a:r>
            <a:r>
              <a:rPr lang="en-CA" i="1" dirty="0"/>
              <a:t> de la </a:t>
            </a:r>
            <a:r>
              <a:rPr lang="en-CA" i="1" dirty="0" err="1"/>
              <a:t>liberté</a:t>
            </a:r>
            <a:r>
              <a:rPr lang="en-CA" i="1" dirty="0"/>
              <a:t> </a:t>
            </a:r>
            <a:r>
              <a:rPr lang="en-CA" dirty="0"/>
              <a:t> (Sons of Liberty), which was a branch of the </a:t>
            </a:r>
            <a:r>
              <a:rPr lang="en-CA" dirty="0" err="1"/>
              <a:t>Patriotes</a:t>
            </a:r>
            <a:r>
              <a:rPr lang="en-CA" dirty="0"/>
              <a:t>, joined in on the fight</a:t>
            </a:r>
          </a:p>
          <a:p>
            <a:pPr lvl="1"/>
            <a:r>
              <a:rPr lang="en-CA" dirty="0"/>
              <a:t>Had been parading around the streets of Montréal with their weapons and were ready for a fight</a:t>
            </a:r>
          </a:p>
          <a:p>
            <a:r>
              <a:rPr lang="en-CA" b="1" dirty="0"/>
              <a:t>The rebellion begins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5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Lower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Government attempted to arrest </a:t>
            </a:r>
            <a:r>
              <a:rPr lang="en-CA" dirty="0" err="1"/>
              <a:t>Papineau</a:t>
            </a:r>
            <a:endParaRPr lang="en-CA" dirty="0"/>
          </a:p>
          <a:p>
            <a:pPr lvl="1"/>
            <a:r>
              <a:rPr lang="en-CA" dirty="0" err="1"/>
              <a:t>Papineau</a:t>
            </a:r>
            <a:r>
              <a:rPr lang="en-CA" dirty="0"/>
              <a:t> fled to the United States</a:t>
            </a:r>
          </a:p>
          <a:p>
            <a:pPr lvl="1"/>
            <a:r>
              <a:rPr lang="en-CA" dirty="0"/>
              <a:t>Full Rebellion begins</a:t>
            </a:r>
          </a:p>
          <a:p>
            <a:r>
              <a:rPr lang="en-CA" dirty="0" err="1"/>
              <a:t>Wolfred</a:t>
            </a:r>
            <a:r>
              <a:rPr lang="en-CA" dirty="0"/>
              <a:t> Nelson took over once </a:t>
            </a:r>
            <a:r>
              <a:rPr lang="en-CA" dirty="0" err="1"/>
              <a:t>Papineau</a:t>
            </a:r>
            <a:r>
              <a:rPr lang="en-CA" dirty="0"/>
              <a:t> fled</a:t>
            </a:r>
          </a:p>
          <a:p>
            <a:r>
              <a:rPr lang="en-CA" dirty="0" err="1"/>
              <a:t>Patriotes</a:t>
            </a:r>
            <a:r>
              <a:rPr lang="en-CA" dirty="0"/>
              <a:t> took the village of Saint-Denis</a:t>
            </a:r>
          </a:p>
          <a:p>
            <a:r>
              <a:rPr lang="en-CA" dirty="0"/>
              <a:t>Lose next battles of Saint-Charles and Saint-Eustache</a:t>
            </a:r>
          </a:p>
          <a:p>
            <a:r>
              <a:rPr lang="en-CA" dirty="0"/>
              <a:t>December 1837: Rebellions are officially over in Lower Canada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82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Why did the Rebellion in Lower Canada Fail?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The church did not support the rebellion and told its parishioners to remain loyal to Britain</a:t>
            </a:r>
          </a:p>
          <a:p>
            <a:pPr lvl="1"/>
            <a:r>
              <a:rPr lang="en-CA" dirty="0"/>
              <a:t>Church was life for many, and to go against the church was to go against god</a:t>
            </a:r>
          </a:p>
          <a:p>
            <a:pPr lvl="1"/>
            <a:r>
              <a:rPr lang="en-CA" dirty="0"/>
              <a:t>If the church supported the rebellions, it is believed that the rebellions may have been successful</a:t>
            </a:r>
          </a:p>
          <a:p>
            <a:r>
              <a:rPr lang="en-CA" dirty="0"/>
              <a:t>British troops looted and intimidated people by burning villages that opposed the British</a:t>
            </a:r>
          </a:p>
          <a:p>
            <a:pPr lvl="1"/>
            <a:r>
              <a:rPr lang="en-CA" dirty="0"/>
              <a:t>People were afraid to join in the rebellions due to fear of the British soldiers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851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Lower Canada Rebellions Pt.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err="1"/>
              <a:t>Patriotes</a:t>
            </a:r>
            <a:r>
              <a:rPr lang="en-CA" dirty="0"/>
              <a:t> prepared for a second rebellion, at the encouragement of American supporters, which broke out in 1838</a:t>
            </a:r>
            <a:endParaRPr lang="en-US" dirty="0"/>
          </a:p>
          <a:p>
            <a:r>
              <a:rPr lang="en-CA" dirty="0"/>
              <a:t>Goal was to cut off communication between Montreal and the farmers on the countryside</a:t>
            </a:r>
          </a:p>
          <a:p>
            <a:r>
              <a:rPr lang="en-CA" dirty="0"/>
              <a:t>Rebels were incredibly disorganized and poorly supplied</a:t>
            </a:r>
          </a:p>
          <a:p>
            <a:r>
              <a:rPr lang="en-CA" dirty="0"/>
              <a:t>Many looted the countryside</a:t>
            </a:r>
          </a:p>
          <a:p>
            <a:r>
              <a:rPr lang="en-CA" dirty="0"/>
              <a:t>Scattered when approached by a large British division</a:t>
            </a:r>
          </a:p>
          <a:p>
            <a:r>
              <a:rPr lang="en-CA" dirty="0"/>
              <a:t>Resentment lingers in Quebec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621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Upper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Mackenzie &amp; co. wanted American style democracy and closer ties to the US</a:t>
            </a:r>
          </a:p>
          <a:p>
            <a:pPr lvl="1"/>
            <a:r>
              <a:rPr lang="en-CA" dirty="0"/>
              <a:t>Distanced them from some colonists who saw United States as an enemy</a:t>
            </a:r>
          </a:p>
          <a:p>
            <a:r>
              <a:rPr lang="en-CA" dirty="0"/>
              <a:t>December 1837: protestors gathered at Montgomery’s Tavern</a:t>
            </a:r>
          </a:p>
          <a:p>
            <a:pPr lvl="1"/>
            <a:r>
              <a:rPr lang="en-CA" dirty="0"/>
              <a:t>Plan: attack York (Toronto) after British soldiers go to Lower Canada</a:t>
            </a:r>
          </a:p>
          <a:p>
            <a:r>
              <a:rPr lang="en-CA" dirty="0"/>
              <a:t>500 armed rebels march down Yonge Street</a:t>
            </a:r>
          </a:p>
          <a:p>
            <a:r>
              <a:rPr lang="en-CA" dirty="0"/>
              <a:t>Battle ensues and confusion is abound</a:t>
            </a:r>
          </a:p>
          <a:p>
            <a:r>
              <a:rPr lang="en-CA" dirty="0"/>
              <a:t>First rank fires their volley of shots (single fire musket-type gun) then lays down so next rank behind can fire. All other ranks behind thought the first rank was killed, so they all retreated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5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Upper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One of the soldiers who fought against the rebels was John A. Macdonald (future first prime minister)</a:t>
            </a:r>
          </a:p>
          <a:p>
            <a:r>
              <a:rPr lang="en-CA" dirty="0"/>
              <a:t>After the rebels lost, Mackenzie flees to the United States, dressed as a woman</a:t>
            </a:r>
          </a:p>
          <a:p>
            <a:r>
              <a:rPr lang="en-CA" dirty="0"/>
              <a:t>Mackenzie soon sets up in Niagara and declares himself “President of the Republic of Canada”</a:t>
            </a:r>
          </a:p>
          <a:p>
            <a:pPr lvl="1"/>
            <a:r>
              <a:rPr lang="en-CA" dirty="0"/>
              <a:t>British burned his supply ships, destroying any chance for Mackenzie to gain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60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349</TotalTime>
  <Words>669</Words>
  <Application>Microsoft Office PowerPoint</Application>
  <PresentationFormat>Widescreen</PresentationFormat>
  <Paragraphs>78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Impact</vt:lpstr>
      <vt:lpstr>Main Event</vt:lpstr>
      <vt:lpstr>Rebellions in Lower and Upper Canada</vt:lpstr>
      <vt:lpstr>Pre-Rebellion recap</vt:lpstr>
      <vt:lpstr>rebellions</vt:lpstr>
      <vt:lpstr>Lower Canada</vt:lpstr>
      <vt:lpstr>Lower Canada</vt:lpstr>
      <vt:lpstr>Why did the Rebellion in Lower Canada Fail?</vt:lpstr>
      <vt:lpstr>Lower Canada Rebellions Pt. 2</vt:lpstr>
      <vt:lpstr>Upper Canada</vt:lpstr>
      <vt:lpstr>Upper Canada</vt:lpstr>
      <vt:lpstr>Why did the rebellions fail in Upper Canada?</vt:lpstr>
      <vt:lpstr>Post Rebellions</vt:lpstr>
      <vt:lpstr>Post Rebellions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Rebellions in Lower and Upper Canada</dc:title>
  <dc:creator>Adam S</dc:creator>
  <cp:lastModifiedBy>Adam S</cp:lastModifiedBy>
  <cp:revision>4</cp:revision>
  <dcterms:created xsi:type="dcterms:W3CDTF">2016-09-20T16:39:08Z</dcterms:created>
  <dcterms:modified xsi:type="dcterms:W3CDTF">2016-09-20T22:28:29Z</dcterms:modified>
</cp:coreProperties>
</file>