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27"/>
  </p:notesMasterIdLst>
  <p:sldIdLst>
    <p:sldId id="256" r:id="rId2"/>
    <p:sldId id="257" r:id="rId3"/>
    <p:sldId id="262" r:id="rId4"/>
    <p:sldId id="260" r:id="rId5"/>
    <p:sldId id="263" r:id="rId6"/>
    <p:sldId id="264" r:id="rId7"/>
    <p:sldId id="266" r:id="rId8"/>
    <p:sldId id="267" r:id="rId9"/>
    <p:sldId id="268" r:id="rId10"/>
    <p:sldId id="265" r:id="rId11"/>
    <p:sldId id="269" r:id="rId12"/>
    <p:sldId id="270" r:id="rId13"/>
    <p:sldId id="271" r:id="rId14"/>
    <p:sldId id="272" r:id="rId15"/>
    <p:sldId id="275" r:id="rId16"/>
    <p:sldId id="276" r:id="rId17"/>
    <p:sldId id="277" r:id="rId18"/>
    <p:sldId id="284" r:id="rId19"/>
    <p:sldId id="285" r:id="rId20"/>
    <p:sldId id="286" r:id="rId21"/>
    <p:sldId id="287" r:id="rId22"/>
    <p:sldId id="279" r:id="rId23"/>
    <p:sldId id="280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67.8161" units="1/cm"/>
          <inkml:channelProperty channel="Y" name="resolution" value="440.36697" units="1/cm"/>
          <inkml:channelProperty channel="F" name="resolution" value="0" units="1/dev"/>
        </inkml:channelProperties>
      </inkml:inkSource>
      <inkml:timestamp xml:id="ts0" timeString="2011-12-28T19:52:02.71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22 68 48,'-10'-38'-3,"-1"8"2,11 30 0,0 0 1,0 0-2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67.8161" units="1/cm"/>
          <inkml:channelProperty channel="Y" name="resolution" value="440.36697" units="1/cm"/>
          <inkml:channelProperty channel="F" name="resolution" value="0" units="1/dev"/>
        </inkml:channelProperties>
      </inkml:inkSource>
      <inkml:timestamp xml:id="ts0" timeString="2011-12-28T19:52:02.90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41 0 37,'0'0'0,"0"0"0,0 0 1,0 0 0,0 0-1,0 0-1,0 0-2,-41 17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67.8161" units="1/cm"/>
          <inkml:channelProperty channel="Y" name="resolution" value="440.36697" units="1/cm"/>
          <inkml:channelProperty channel="F" name="resolution" value="0" units="1/dev"/>
        </inkml:channelProperties>
      </inkml:inkSource>
      <inkml:timestamp xml:id="ts0" timeString="2011-12-28T19:52:06.03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985 0 37,'-36'0'0,"-36"30"0,1 4 0,-11 9 0,-1-13 0,6 4 0,11-13 0,9 9 0,11-4 0,46-26 0,-41 30 0,41-30 0,0 0 0,0 0-2,0 0 1,0 0 1,0 0 0,0 0 0,36 13 1,26-22 0,9-8 0,1 4 0,26-8 0,4 0-1,-4 3 0,-11-3 0,-10 0 0,10-1 0,-5-3 0,-5 8 0,-10-1 0,-16 18 0,-51 0 0,0 0 0,0 0 0,0 0 0,0 0 0,0 0 0,-25 35 0,-16-10 0,-16 5 0,-4 17 0,-6 9 0,-10-1 0,-15 10 0,-6 3 0,1-4 0,-6-12 0,6-5 0,9 8 0,16 1 0,11-14 0,20-3 0,5-22 0,36-17 0,0 0-1,0 0 0,-26 30 1,26-30 0,0 0 1,0 0 0,0 0-1,62 0 0,10-9 0,10 1 0,0-9 0,5-5 0,5 1 0,1-5 0,-16 18 0,-11-5 0,-9 0 0,-11-4 0,-5 17 0,0-8 0,-41 8 0,36-5 0,-36 5 0,0 0 0,0 0 0,0 0 0,0 0 0,-15 34 0,-11 5 0,-10-1 0,-15 5 0,-26 4 0,-26-4 0,-4 17 0,-12 4 0,7 9 0,19-5 0,11 1 0,5-5 0,5-13 0,6 13 0,4-21 0,11 4 0,15-4-1,15-5 0,11-8 1,10-30 0,21 39 0,-21-39 0,61 25 0,1-20 0,4-1 1,11-26 0,21-3-1,15-5 0,5-13 0,10 5 0,-15 12 0,-10 5 0,-16-14 0,5 1 1,-5 4-1,-4 9 1,-32 4 0,0 8 0,-15 5-1,-36 4 0,0 0 1,0 0-1,0 0 0,0 0-1,0 0 2,-62 43-2,-4 8 1,-6 22 1,0-14-1,-10-3 0,-16 0 0,1-1 2,10-3-2,-6 12 0,6 0-1,10 0 0,16-8 0,4-5 1,11 4 0,15-7 0,11-14 0,20-34 0,-16 30 0,11 4 0,15-4 0,-10-30 0,52 13 0,14-22 1,17-12-1,14 4 0,16-5-1,0-25 1,-11 0 0,1-8 0,10 3 0,0 5 0,-21-8 0,1 16 0,-11 1 0,-16 8 0,-14 8 0,-16 10 0,-36 12 1,0 0 1,0 0-1,0 0 0,0 0 0,0 0 0,-31 51-1,-15 17 0,5-4 0,-11 5 0,-4-14 0,5 22 0,-6-4 0,6 4 0,5-13-1,10-8 2,5-1-1,10-12 0,6-4-1,5 3 2,-1-3-2,6-5 0,5 0 1,0 0 0,0-34 0,0 0 0,0 0 1,31 30 0,15-21-1,11-9 2,9-13-2,-4-21 0,10-13-1,10-4 0,-5 16 0,-5-25-1,-6 9 1,-9-13 1,-1 4-1,-15-8 0,6 29 1,-17 5 0,-30 34 0,31-30 0,-31 30 0,0 0-1,0 0 1,0 0 0,0 0 0,0 0 0,0 0 0,0 47 0,-10 22 0,-6-5 0,1-4 0,-5 12 0,9 1 0,1 8 0,0-4 0,0-4 0,4 4 1,6-22-1,6 1 0,-1-13 0,-5-43 0,10 38 0,-10-38 2,0 0 0,0 0 0,36 9 1,0-13-1,10-18 1,10-8-1,6-17-1,0-8 0,9-22-3,6-9 0,0 13 0,-10-4 0,-5-4 0,-16 0 1,-5 17 0,-10 17 0,-11 4 2,1 9-2,-21 34 0,0 0 1,0 0-1,0 0 0,0 0 0,20 30 0,-10 21 0,-4 17 1,-12 1 0,1 21 0,0 8 0,0-4 0,5 9 0,0-5 0,10-4 0,1-13 0,4-12 0,6-14 0,9-16 0,1-9 1,10-5-1,0-7 2,5-6 0,-46-12 1,41-4 0,11-9 0,-1 0 1,5-16 0,1-6-1,-6-20-1,6-18-2,-6-12-1,-10-1 0,0-8 0,-5 8-1,0 9 1,-5 9 0,-6 21 1,-9 17 0,-16 30-1,0 0 0,0 0-1,0 0 1,0 0-2,0 0 0,0 0 1,0 0 0,0 0 1,0 0 0,31 43 0,-1 8 0,-9 13 0,-1-8 1,-4-1 0,9 1 0,1-5 0,0-8 1,-1-9-1,-25-34 0,41 30 2,1-17-1,-1-13 1,0 0 1,0-13 1,5-17-1,0-4-1,0-13 0,-10-21-1,0-14-1,0-7 0,-5 7-1,5-12 0,-6 0 0,-4 13 2,-5 4-1,-6 9 2,-5 21-1,1 4 0,-6 13 0,-5 30 0,0 0-1,0 0-1,5-30-2,-5 30-1,0 0 0,0 0 1,0 0 1,-16 38 1,6 9-1,5 18 1,5-6 1,0 1 0,15-4 0,1-13 0,-16-43 0,31 30 0,-31-30 1,41 21 1,-5-4 0,-36-17 0,41 4 0,-41-4 1,30-38-1,1-9 0,5-4-1,-5-14 0,-11 6-1,1-18 0,-11-5 0,-5-20-1,6 8 1,-11 4 0,0-4 0,0 4 0,-11 17 1,-4 18 0,5 3 0,-11 18 1,21 34-1,-15-30-1,15 30 0,0 0-1,0 0-2,0 0-1,0 0 0,0 0 1,0 0 0,-26 52 1,6 7 1,9 1-1,1-4 1,10-13 1,0-5 0,0-38 0,-5 34 1,5-34-1,0 0 1,0 0 1,0 0 0,0 0 2,0 0 0,0 0-1,0 0-2,0 0 0,20-51 0,1-26-1,-6 4-2,-9-12 1,-6-5-1,-11-8 0,1-9 1,-5 21 1,15 5 1,-11 4 0,-9 4 1,-6 13 0,1 1-1,4 12 1,-5 12 0,26 35-1,0 0-1,0 0-1,0 0-2,-36-12-1,36 12 0,-46 25 1,10 18 0,0 13 2,11 16-1,9-8 0,1 5 1,10 3 0,0-7 0,5-6 0,5-11 1,0-14 0,-5-34 0,0 0 1,0 0-1,0 0 0,0 0 2,0 0 2,0 0-1,0 0-1,0 0 0,10-30-1,6-17-1,-11-13-1,10 9-1,1-14-1,4-12 1,-5 5 0,1 3 2,-11 22 1,-10-4 1,5 13-1,-5-1 0,5 39 0,0 0 0,0 0-3,0 0 0,0 0 0,0 0-1,0 0 1,0 0 0,0 0 1,-11 39 0,6 12 0,16-13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67.8161" units="1/cm"/>
          <inkml:channelProperty channel="Y" name="resolution" value="440.36697" units="1/cm"/>
          <inkml:channelProperty channel="F" name="resolution" value="0" units="1/dev"/>
        </inkml:channelProperties>
      </inkml:inkSource>
      <inkml:timestamp xml:id="ts0" timeString="2011-12-28T19:52:07.22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626 2438 54,'0'0'-3,"0"0"2,0 0 3,-118-47 0,20 21-1,11 5 0,20-1-1,6 9-1,10-4 0,10 9 2,0-14 0,41 22-1,-36-25-1,36 25-2,0 0 1,-21-30-1,11-5 1,20-3 0,11 4 0,4-18 2,16-3 0,16-1 0,15-12 0,10 4 0,0-5 0,5 5 0,16 17 0,-11 0 0,-15 0 1,-10-4 0,-6 8 0,-4 4-1,-16 10 0,-41 29 0,0 0 4,0 0 0,0 0 0,15-30-2,-15 30-1,0 0-2,0 0-1,-51-13 0,-11 0 0,-15 13 1,-10-13 0,10 13 0,0-8 0,0 12 0,0-13 0,5 1 0,16 8 0,10-17 0,5 0 1,41 17 0,-26-35 1,5-3-1,16 8 0,10-26 0,21-4 0,31-8 0,20-5 0,0 26-1,25-8 2,6 3-1,-5-12 0,-21 17 0,5-8 0,0 12 0,0-4 0,-15 17 2,-5 9-1,5 8 0,-16 0 0,-5 0-2,-15 0 2,-36 13 0,0 0 1,0 0-1,0 0-1,0 0-1,0 0-1,-36-25 0,1 7 1,-22 10 0,-15 4 0,-5 4 0,11-5 0,-1-7 1,0 7 0,0 1 0,1 0 0,-1 4 0,16 0 1,15-5 1,36 5-2,0 0-1,0 0 0,25-42 0,22 7 1,4-3 0,16-18 0,5 9 0,30 13 0,-15 4-2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67.8161" units="1/cm"/>
          <inkml:channelProperty channel="Y" name="resolution" value="440.36697" units="1/cm"/>
          <inkml:channelProperty channel="F" name="resolution" value="0" units="1/dev"/>
        </inkml:channelProperties>
      </inkml:inkSource>
      <inkml:timestamp xml:id="ts0" timeString="2011-12-28T19:52:09.17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893 795 43,'0'0'1,"0"0"1,0 0-1,0 0 1,-41-34-1,41 34-1,-36-30 0,36 30 0,-36-34 0,36 34 0,-36-17 0,36 17 0,-41-26 0,5 4 0,36 22-1,-46-29 2,5 7-1,-10 5 0,-1 0 2,-9-9-1,4 13 1,6-4 0,5 0 1,10 4-1,36 13 0,-36-8-2,36 8 0,0 0-1,0 0 0,0 0 0,-15-43 0,15 5-1,10 3 2,10 1-1,16 0 0,16 4-1,-1-13 2,5 5-2,-4-5 1,-6 0 0,-15 5 0,-31 38 0,0 0 1,0 0 1,30-30 1,-30 30 1,0 0-1,0 0-2,0 0-1,0 0 0,0 0 1,0 0-2,0 0 0,-51-9 1,5 18-1,0-9 1,0 0 0,4 17 0,7-4 0,35-13 1,0 0 0,-41 26 0,15 3-2,10 6 1,6-5 0,10-30 0,10 38 0,-10-38 1,52 34 0,9-8 0,11 8 0,-5-12 0,0-1 0,-1-8 1,6 8-2,-5 5 1,10-1 1,-16-3 0,-20-1-2,-41-21 2,0 0-1,31 30 0,0 0 0,-31-30 0,5 34 0,5 0 0,-10-34 0,-56 47 0,-11 1 0,6 3 1,-1-8 0,1-1-1,-1 1 0,-5-9 0,-10 1 1,5-10-1,16 5 0,5-13 0,10 0 0,41-17 0,0 0-1,0 0 0,0 0 0,-31 30 0,31-30 0,0 0 1,10 34 1,-10-34 0,57 22-1,14 4 0,1-1 0,0 9 0,5-38 0,0 0 0,10 8 0,0 0 0,-20-4 0,-15 9 0,-6-5 0,-46-4 0,0 0 0,36 13 4,-36-13 0,0 0 1,0 0-3,0 0-1,-21 34-2,-25 9 1,-21-4 1,0-10 1,1 1-2,-1 5 0,-5 3 0,0-4-1,-5 13 0,-5-4 0,21 13 1,4-9-2,6-17 1,10-9 0,41-21-1,-36 30 1,10 13 0,11-1 0,5-12 0,5 0 0,5 9 1,10-1 0,0 9 0,0 5 0,6-10 0,4-12 0,-20-30 0,0 0 0,0 0 0,0 0 0,0 0 1,0 0 1,0 0 2,0 0-1,0 0-1,0 0 0,0 0-2,0 0 0,0 0-1,-46 17-1,5-12-1,0-39 1,5-14-3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67.8161" units="1/cm"/>
          <inkml:channelProperty channel="Y" name="resolution" value="440.36697" units="1/cm"/>
          <inkml:channelProperty channel="F" name="resolution" value="0" units="1/dev"/>
        </inkml:channelProperties>
      </inkml:inkSource>
      <inkml:timestamp xml:id="ts0" timeString="2011-12-28T19:52:10.17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3390 1103 48,'0'0'1,"0"0"0,0 0-1,0 0-1,-41-13 0,-5 22 0,0 12 0,-5 26 0,-6 13 0,-4 17 0,14 13 1,-4-9 0,5 4 0,0 14 0,-6-5 0,11-17 0,0-4 0,10-18 0,6 1 1,-1-9 1,26-47 0,0 0 1,-25 30 0,25-30-1,0 0-2,0 0-1,-26-39-1,10-38 1,6-8 0,5-14 0,5 18-1,5-13 1,-5 0 1,-5 8 1,0 9 1,-5 13 2,-1 0-1,1 34 0,-5-8-1,4 4-2,11 34-1,0 0-1,-51 0 1,-5 17 0,-6 13 0,-10 29 0,0 6 0,-10 7 2,5 5 0,-5-21-1,16 8 0,14-8 0,1-9 2,15-5-1,5-12 0,31-30 1,-36 26 0,36-26-1,0 0-1,0 0-1,0 0-1,-30-60-1,19 9 0,16-35 1,6-8 0,-1-4 1,0-1 1,-5 5 1,-5 9 4,0 16-1,-10 14 2,0 16 0,0 1-2,10 38-2,0 0-3,-41-21-2,-16 16 0,-15 18 0,6 38 1,-22 14 0,-9-6 1,4 6 0,16 12 1,6-18 0,9-16 0,11 8 1,5-21 0,4-4 0,7-9 1,35-17-2,-36-8 0,36 8-1,-31-30 2,10-13-2,16-30 0,10-17 1,6 1-2,9-1 2,1 4 0,-1-16 0,1 8 1,-6 21 2,-5 17 2,-10 9-1,0 13-1,0 34 0,-10-30-4,10 30-1,-41-4-1,-21 21 0,1 26 0,-26 17 0,-6 4 1,-4 0 2,10-13 0,15-4 0,5-8 1,16-9 0,5-5-1,46-25 2,-36 13-2,36-13-2,0 0 0,-11-47 0,22-4 1,14-22 0,1-12 0,10-10 0,0-3 1,10-4 1,-5 3 1,0 14 1,-10 29 1,-6 5 2,-9 17 0,-6 4 0,-10 30-1,5-30-3,-5 30-3,0 0-5,0 0-3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27788-460C-455A-8822-FA3C4FFF0117}" type="datetimeFigureOut">
              <a:rPr lang="en-CA" smtClean="0"/>
              <a:t>2016-11-27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E59AB-59E1-47DC-8F6B-7D295460EF5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8062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 title="Feather Background"/>
          <p:cNvGrpSpPr/>
          <p:nvPr/>
        </p:nvGrpSpPr>
        <p:grpSpPr>
          <a:xfrm>
            <a:off x="-6284" y="0"/>
            <a:ext cx="9152521" cy="6867426"/>
            <a:chOff x="-6284" y="0"/>
            <a:chExt cx="9152521" cy="6867426"/>
          </a:xfrm>
        </p:grpSpPr>
        <p:sp>
          <p:nvSpPr>
            <p:cNvPr id="67" name="Freeform 41"/>
            <p:cNvSpPr>
              <a:spLocks noEditPoints="1"/>
            </p:cNvSpPr>
            <p:nvPr/>
          </p:nvSpPr>
          <p:spPr bwMode="auto">
            <a:xfrm>
              <a:off x="0" y="0"/>
              <a:ext cx="9146237" cy="6858000"/>
            </a:xfrm>
            <a:custGeom>
              <a:avLst/>
              <a:gdLst/>
              <a:ahLst/>
              <a:cxnLst/>
              <a:rect l="0" t="0" r="r" b="b"/>
              <a:pathLst>
                <a:path w="2882" h="2160">
                  <a:moveTo>
                    <a:pt x="582" y="371"/>
                  </a:moveTo>
                  <a:cubicBezTo>
                    <a:pt x="592" y="376"/>
                    <a:pt x="600" y="381"/>
                    <a:pt x="610" y="384"/>
                  </a:cubicBezTo>
                  <a:cubicBezTo>
                    <a:pt x="635" y="393"/>
                    <a:pt x="640" y="395"/>
                    <a:pt x="641" y="392"/>
                  </a:cubicBezTo>
                  <a:cubicBezTo>
                    <a:pt x="596" y="372"/>
                    <a:pt x="592" y="370"/>
                    <a:pt x="589" y="367"/>
                  </a:cubicBezTo>
                  <a:cubicBezTo>
                    <a:pt x="554" y="342"/>
                    <a:pt x="552" y="341"/>
                    <a:pt x="550" y="340"/>
                  </a:cubicBezTo>
                  <a:cubicBezTo>
                    <a:pt x="532" y="326"/>
                    <a:pt x="531" y="325"/>
                    <a:pt x="529" y="324"/>
                  </a:cubicBezTo>
                  <a:cubicBezTo>
                    <a:pt x="511" y="305"/>
                    <a:pt x="507" y="302"/>
                    <a:pt x="503" y="299"/>
                  </a:cubicBezTo>
                  <a:cubicBezTo>
                    <a:pt x="455" y="236"/>
                    <a:pt x="453" y="233"/>
                    <a:pt x="450" y="230"/>
                  </a:cubicBezTo>
                  <a:cubicBezTo>
                    <a:pt x="442" y="219"/>
                    <a:pt x="438" y="213"/>
                    <a:pt x="433" y="208"/>
                  </a:cubicBezTo>
                  <a:cubicBezTo>
                    <a:pt x="419" y="175"/>
                    <a:pt x="409" y="179"/>
                    <a:pt x="410" y="173"/>
                  </a:cubicBezTo>
                  <a:cubicBezTo>
                    <a:pt x="382" y="135"/>
                    <a:pt x="378" y="134"/>
                    <a:pt x="378" y="129"/>
                  </a:cubicBezTo>
                  <a:cubicBezTo>
                    <a:pt x="368" y="118"/>
                    <a:pt x="365" y="115"/>
                    <a:pt x="363" y="111"/>
                  </a:cubicBezTo>
                  <a:cubicBezTo>
                    <a:pt x="336" y="73"/>
                    <a:pt x="332" y="65"/>
                    <a:pt x="328" y="58"/>
                  </a:cubicBezTo>
                  <a:cubicBezTo>
                    <a:pt x="308" y="34"/>
                    <a:pt x="305" y="31"/>
                    <a:pt x="300" y="31"/>
                  </a:cubicBezTo>
                  <a:cubicBezTo>
                    <a:pt x="274" y="1"/>
                    <a:pt x="273" y="1"/>
                    <a:pt x="273" y="0"/>
                  </a:cubicBezTo>
                  <a:cubicBezTo>
                    <a:pt x="280" y="19"/>
                    <a:pt x="286" y="26"/>
                    <a:pt x="291" y="33"/>
                  </a:cubicBezTo>
                  <a:cubicBezTo>
                    <a:pt x="345" y="95"/>
                    <a:pt x="345" y="101"/>
                    <a:pt x="348" y="104"/>
                  </a:cubicBezTo>
                  <a:cubicBezTo>
                    <a:pt x="362" y="131"/>
                    <a:pt x="369" y="130"/>
                    <a:pt x="369" y="135"/>
                  </a:cubicBezTo>
                  <a:cubicBezTo>
                    <a:pt x="382" y="150"/>
                    <a:pt x="385" y="150"/>
                    <a:pt x="387" y="151"/>
                  </a:cubicBezTo>
                  <a:cubicBezTo>
                    <a:pt x="423" y="208"/>
                    <a:pt x="423" y="213"/>
                    <a:pt x="429" y="213"/>
                  </a:cubicBezTo>
                  <a:cubicBezTo>
                    <a:pt x="448" y="246"/>
                    <a:pt x="455" y="249"/>
                    <a:pt x="456" y="257"/>
                  </a:cubicBezTo>
                  <a:cubicBezTo>
                    <a:pt x="474" y="279"/>
                    <a:pt x="478" y="284"/>
                    <a:pt x="484" y="288"/>
                  </a:cubicBezTo>
                  <a:cubicBezTo>
                    <a:pt x="468" y="274"/>
                    <a:pt x="462" y="272"/>
                    <a:pt x="460" y="266"/>
                  </a:cubicBezTo>
                  <a:cubicBezTo>
                    <a:pt x="414" y="208"/>
                    <a:pt x="411" y="206"/>
                    <a:pt x="409" y="203"/>
                  </a:cubicBezTo>
                  <a:cubicBezTo>
                    <a:pt x="386" y="173"/>
                    <a:pt x="382" y="160"/>
                    <a:pt x="373" y="152"/>
                  </a:cubicBezTo>
                  <a:cubicBezTo>
                    <a:pt x="342" y="106"/>
                    <a:pt x="339" y="106"/>
                    <a:pt x="337" y="106"/>
                  </a:cubicBezTo>
                  <a:cubicBezTo>
                    <a:pt x="327" y="83"/>
                    <a:pt x="317" y="77"/>
                    <a:pt x="312" y="66"/>
                  </a:cubicBezTo>
                  <a:cubicBezTo>
                    <a:pt x="297" y="47"/>
                    <a:pt x="291" y="45"/>
                    <a:pt x="289" y="39"/>
                  </a:cubicBezTo>
                  <a:cubicBezTo>
                    <a:pt x="267" y="18"/>
                    <a:pt x="267" y="14"/>
                    <a:pt x="263" y="15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69" y="27"/>
                    <a:pt x="273" y="36"/>
                    <a:pt x="280" y="44"/>
                  </a:cubicBezTo>
                  <a:cubicBezTo>
                    <a:pt x="301" y="68"/>
                    <a:pt x="304" y="69"/>
                    <a:pt x="301" y="70"/>
                  </a:cubicBezTo>
                  <a:cubicBezTo>
                    <a:pt x="323" y="95"/>
                    <a:pt x="328" y="105"/>
                    <a:pt x="335" y="112"/>
                  </a:cubicBezTo>
                  <a:cubicBezTo>
                    <a:pt x="376" y="170"/>
                    <a:pt x="381" y="179"/>
                    <a:pt x="388" y="186"/>
                  </a:cubicBezTo>
                  <a:cubicBezTo>
                    <a:pt x="400" y="199"/>
                    <a:pt x="398" y="205"/>
                    <a:pt x="401" y="205"/>
                  </a:cubicBezTo>
                  <a:cubicBezTo>
                    <a:pt x="447" y="261"/>
                    <a:pt x="446" y="268"/>
                    <a:pt x="454" y="268"/>
                  </a:cubicBezTo>
                  <a:cubicBezTo>
                    <a:pt x="490" y="311"/>
                    <a:pt x="499" y="316"/>
                    <a:pt x="507" y="321"/>
                  </a:cubicBezTo>
                  <a:cubicBezTo>
                    <a:pt x="561" y="357"/>
                    <a:pt x="566" y="359"/>
                    <a:pt x="570" y="362"/>
                  </a:cubicBezTo>
                  <a:close/>
                  <a:moveTo>
                    <a:pt x="302" y="11"/>
                  </a:moveTo>
                  <a:cubicBezTo>
                    <a:pt x="307" y="12"/>
                    <a:pt x="307" y="17"/>
                    <a:pt x="309" y="20"/>
                  </a:cubicBezTo>
                  <a:cubicBezTo>
                    <a:pt x="330" y="42"/>
                    <a:pt x="334" y="46"/>
                    <a:pt x="336" y="49"/>
                  </a:cubicBezTo>
                  <a:cubicBezTo>
                    <a:pt x="367" y="88"/>
                    <a:pt x="377" y="91"/>
                    <a:pt x="379" y="102"/>
                  </a:cubicBezTo>
                  <a:cubicBezTo>
                    <a:pt x="406" y="126"/>
                    <a:pt x="411" y="133"/>
                    <a:pt x="417" y="140"/>
                  </a:cubicBezTo>
                  <a:cubicBezTo>
                    <a:pt x="438" y="163"/>
                    <a:pt x="438" y="170"/>
                    <a:pt x="443" y="171"/>
                  </a:cubicBezTo>
                  <a:cubicBezTo>
                    <a:pt x="467" y="210"/>
                    <a:pt x="471" y="213"/>
                    <a:pt x="475" y="216"/>
                  </a:cubicBezTo>
                  <a:cubicBezTo>
                    <a:pt x="531" y="283"/>
                    <a:pt x="547" y="295"/>
                    <a:pt x="560" y="309"/>
                  </a:cubicBezTo>
                  <a:cubicBezTo>
                    <a:pt x="599" y="341"/>
                    <a:pt x="605" y="342"/>
                    <a:pt x="609" y="345"/>
                  </a:cubicBezTo>
                  <a:cubicBezTo>
                    <a:pt x="673" y="381"/>
                    <a:pt x="686" y="381"/>
                    <a:pt x="695" y="386"/>
                  </a:cubicBezTo>
                  <a:cubicBezTo>
                    <a:pt x="721" y="396"/>
                    <a:pt x="727" y="396"/>
                    <a:pt x="728" y="394"/>
                  </a:cubicBezTo>
                  <a:cubicBezTo>
                    <a:pt x="651" y="365"/>
                    <a:pt x="649" y="359"/>
                    <a:pt x="642" y="359"/>
                  </a:cubicBezTo>
                  <a:cubicBezTo>
                    <a:pt x="620" y="341"/>
                    <a:pt x="613" y="344"/>
                    <a:pt x="614" y="339"/>
                  </a:cubicBezTo>
                  <a:cubicBezTo>
                    <a:pt x="577" y="315"/>
                    <a:pt x="575" y="308"/>
                    <a:pt x="569" y="305"/>
                  </a:cubicBezTo>
                  <a:cubicBezTo>
                    <a:pt x="528" y="271"/>
                    <a:pt x="522" y="259"/>
                    <a:pt x="513" y="249"/>
                  </a:cubicBezTo>
                  <a:cubicBezTo>
                    <a:pt x="493" y="223"/>
                    <a:pt x="490" y="221"/>
                    <a:pt x="488" y="218"/>
                  </a:cubicBezTo>
                  <a:cubicBezTo>
                    <a:pt x="438" y="148"/>
                    <a:pt x="431" y="145"/>
                    <a:pt x="428" y="138"/>
                  </a:cubicBezTo>
                  <a:cubicBezTo>
                    <a:pt x="399" y="107"/>
                    <a:pt x="393" y="109"/>
                    <a:pt x="394" y="103"/>
                  </a:cubicBezTo>
                  <a:cubicBezTo>
                    <a:pt x="402" y="110"/>
                    <a:pt x="418" y="119"/>
                    <a:pt x="426" y="136"/>
                  </a:cubicBezTo>
                  <a:cubicBezTo>
                    <a:pt x="508" y="213"/>
                    <a:pt x="510" y="216"/>
                    <a:pt x="512" y="221"/>
                  </a:cubicBezTo>
                  <a:cubicBezTo>
                    <a:pt x="551" y="253"/>
                    <a:pt x="560" y="257"/>
                    <a:pt x="565" y="264"/>
                  </a:cubicBezTo>
                  <a:cubicBezTo>
                    <a:pt x="600" y="292"/>
                    <a:pt x="607" y="292"/>
                    <a:pt x="610" y="295"/>
                  </a:cubicBezTo>
                  <a:cubicBezTo>
                    <a:pt x="673" y="323"/>
                    <a:pt x="681" y="327"/>
                    <a:pt x="690" y="332"/>
                  </a:cubicBezTo>
                  <a:cubicBezTo>
                    <a:pt x="776" y="339"/>
                    <a:pt x="758" y="349"/>
                    <a:pt x="758" y="342"/>
                  </a:cubicBezTo>
                  <a:cubicBezTo>
                    <a:pt x="713" y="335"/>
                    <a:pt x="714" y="330"/>
                    <a:pt x="708" y="332"/>
                  </a:cubicBezTo>
                  <a:cubicBezTo>
                    <a:pt x="676" y="319"/>
                    <a:pt x="674" y="317"/>
                    <a:pt x="671" y="316"/>
                  </a:cubicBezTo>
                  <a:cubicBezTo>
                    <a:pt x="583" y="266"/>
                    <a:pt x="571" y="260"/>
                    <a:pt x="563" y="250"/>
                  </a:cubicBezTo>
                  <a:cubicBezTo>
                    <a:pt x="544" y="234"/>
                    <a:pt x="536" y="232"/>
                    <a:pt x="533" y="226"/>
                  </a:cubicBezTo>
                  <a:cubicBezTo>
                    <a:pt x="500" y="189"/>
                    <a:pt x="493" y="192"/>
                    <a:pt x="493" y="188"/>
                  </a:cubicBezTo>
                  <a:cubicBezTo>
                    <a:pt x="460" y="157"/>
                    <a:pt x="453" y="154"/>
                    <a:pt x="450" y="148"/>
                  </a:cubicBezTo>
                  <a:cubicBezTo>
                    <a:pt x="419" y="117"/>
                    <a:pt x="418" y="113"/>
                    <a:pt x="416" y="110"/>
                  </a:cubicBezTo>
                  <a:cubicBezTo>
                    <a:pt x="395" y="90"/>
                    <a:pt x="392" y="87"/>
                    <a:pt x="390" y="83"/>
                  </a:cubicBezTo>
                  <a:cubicBezTo>
                    <a:pt x="362" y="53"/>
                    <a:pt x="359" y="51"/>
                    <a:pt x="356" y="47"/>
                  </a:cubicBezTo>
                  <a:cubicBezTo>
                    <a:pt x="336" y="23"/>
                    <a:pt x="330" y="17"/>
                    <a:pt x="322" y="14"/>
                  </a:cubicBezTo>
                  <a:cubicBezTo>
                    <a:pt x="298" y="1"/>
                    <a:pt x="299" y="2"/>
                    <a:pt x="300" y="3"/>
                  </a:cubicBezTo>
                  <a:close/>
                  <a:moveTo>
                    <a:pt x="481" y="318"/>
                  </a:moveTo>
                  <a:cubicBezTo>
                    <a:pt x="482" y="313"/>
                    <a:pt x="475" y="316"/>
                    <a:pt x="475" y="312"/>
                  </a:cubicBezTo>
                  <a:cubicBezTo>
                    <a:pt x="454" y="299"/>
                    <a:pt x="458" y="290"/>
                    <a:pt x="451" y="292"/>
                  </a:cubicBezTo>
                  <a:cubicBezTo>
                    <a:pt x="423" y="256"/>
                    <a:pt x="421" y="248"/>
                    <a:pt x="415" y="245"/>
                  </a:cubicBezTo>
                  <a:cubicBezTo>
                    <a:pt x="363" y="176"/>
                    <a:pt x="360" y="170"/>
                    <a:pt x="356" y="165"/>
                  </a:cubicBezTo>
                  <a:cubicBezTo>
                    <a:pt x="325" y="135"/>
                    <a:pt x="328" y="128"/>
                    <a:pt x="324" y="127"/>
                  </a:cubicBezTo>
                  <a:cubicBezTo>
                    <a:pt x="302" y="102"/>
                    <a:pt x="300" y="99"/>
                    <a:pt x="298" y="96"/>
                  </a:cubicBezTo>
                  <a:cubicBezTo>
                    <a:pt x="281" y="81"/>
                    <a:pt x="283" y="75"/>
                    <a:pt x="277" y="76"/>
                  </a:cubicBezTo>
                  <a:cubicBezTo>
                    <a:pt x="243" y="44"/>
                    <a:pt x="242" y="35"/>
                    <a:pt x="237" y="32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12" y="17"/>
                    <a:pt x="211" y="22"/>
                    <a:pt x="215" y="23"/>
                  </a:cubicBezTo>
                  <a:cubicBezTo>
                    <a:pt x="253" y="58"/>
                    <a:pt x="259" y="67"/>
                    <a:pt x="266" y="76"/>
                  </a:cubicBezTo>
                  <a:cubicBezTo>
                    <a:pt x="296" y="102"/>
                    <a:pt x="295" y="111"/>
                    <a:pt x="302" y="112"/>
                  </a:cubicBezTo>
                  <a:cubicBezTo>
                    <a:pt x="326" y="143"/>
                    <a:pt x="329" y="147"/>
                    <a:pt x="332" y="152"/>
                  </a:cubicBezTo>
                  <a:cubicBezTo>
                    <a:pt x="388" y="223"/>
                    <a:pt x="403" y="238"/>
                    <a:pt x="415" y="258"/>
                  </a:cubicBezTo>
                  <a:cubicBezTo>
                    <a:pt x="406" y="259"/>
                    <a:pt x="407" y="252"/>
                    <a:pt x="402" y="251"/>
                  </a:cubicBezTo>
                  <a:cubicBezTo>
                    <a:pt x="390" y="240"/>
                    <a:pt x="387" y="237"/>
                    <a:pt x="385" y="233"/>
                  </a:cubicBezTo>
                  <a:cubicBezTo>
                    <a:pt x="337" y="185"/>
                    <a:pt x="333" y="183"/>
                    <a:pt x="331" y="178"/>
                  </a:cubicBezTo>
                  <a:cubicBezTo>
                    <a:pt x="308" y="153"/>
                    <a:pt x="304" y="149"/>
                    <a:pt x="302" y="144"/>
                  </a:cubicBezTo>
                  <a:cubicBezTo>
                    <a:pt x="264" y="114"/>
                    <a:pt x="262" y="109"/>
                    <a:pt x="259" y="104"/>
                  </a:cubicBezTo>
                  <a:cubicBezTo>
                    <a:pt x="226" y="72"/>
                    <a:pt x="225" y="70"/>
                    <a:pt x="225" y="66"/>
                  </a:cubicBezTo>
                  <a:cubicBezTo>
                    <a:pt x="208" y="50"/>
                    <a:pt x="204" y="52"/>
                    <a:pt x="203" y="51"/>
                  </a:cubicBezTo>
                  <a:cubicBezTo>
                    <a:pt x="191" y="41"/>
                    <a:pt x="195" y="31"/>
                    <a:pt x="186" y="33"/>
                  </a:cubicBezTo>
                  <a:cubicBezTo>
                    <a:pt x="161" y="8"/>
                    <a:pt x="156" y="3"/>
                    <a:pt x="151" y="0"/>
                  </a:cubicBezTo>
                  <a:cubicBezTo>
                    <a:pt x="146" y="9"/>
                    <a:pt x="157" y="12"/>
                    <a:pt x="163" y="21"/>
                  </a:cubicBezTo>
                  <a:cubicBezTo>
                    <a:pt x="222" y="79"/>
                    <a:pt x="222" y="82"/>
                    <a:pt x="227" y="82"/>
                  </a:cubicBezTo>
                  <a:cubicBezTo>
                    <a:pt x="270" y="123"/>
                    <a:pt x="283" y="140"/>
                    <a:pt x="299" y="153"/>
                  </a:cubicBezTo>
                  <a:cubicBezTo>
                    <a:pt x="371" y="231"/>
                    <a:pt x="379" y="238"/>
                    <a:pt x="387" y="244"/>
                  </a:cubicBezTo>
                  <a:cubicBezTo>
                    <a:pt x="402" y="255"/>
                    <a:pt x="401" y="259"/>
                    <a:pt x="402" y="260"/>
                  </a:cubicBezTo>
                  <a:cubicBezTo>
                    <a:pt x="428" y="278"/>
                    <a:pt x="434" y="280"/>
                    <a:pt x="438" y="283"/>
                  </a:cubicBezTo>
                  <a:cubicBezTo>
                    <a:pt x="452" y="313"/>
                    <a:pt x="453" y="308"/>
                    <a:pt x="449" y="307"/>
                  </a:cubicBezTo>
                  <a:cubicBezTo>
                    <a:pt x="415" y="279"/>
                    <a:pt x="402" y="274"/>
                    <a:pt x="395" y="262"/>
                  </a:cubicBezTo>
                  <a:cubicBezTo>
                    <a:pt x="372" y="237"/>
                    <a:pt x="362" y="242"/>
                    <a:pt x="365" y="235"/>
                  </a:cubicBezTo>
                  <a:cubicBezTo>
                    <a:pt x="334" y="218"/>
                    <a:pt x="340" y="208"/>
                    <a:pt x="333" y="210"/>
                  </a:cubicBezTo>
                  <a:cubicBezTo>
                    <a:pt x="294" y="174"/>
                    <a:pt x="286" y="163"/>
                    <a:pt x="275" y="155"/>
                  </a:cubicBezTo>
                  <a:cubicBezTo>
                    <a:pt x="252" y="130"/>
                    <a:pt x="243" y="121"/>
                    <a:pt x="235" y="110"/>
                  </a:cubicBezTo>
                  <a:cubicBezTo>
                    <a:pt x="204" y="81"/>
                    <a:pt x="203" y="77"/>
                    <a:pt x="198" y="77"/>
                  </a:cubicBezTo>
                  <a:cubicBezTo>
                    <a:pt x="175" y="53"/>
                    <a:pt x="174" y="50"/>
                    <a:pt x="169" y="50"/>
                  </a:cubicBezTo>
                  <a:cubicBezTo>
                    <a:pt x="128" y="16"/>
                    <a:pt x="128" y="10"/>
                    <a:pt x="124" y="1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9" y="13"/>
                    <a:pt x="115" y="11"/>
                    <a:pt x="117" y="14"/>
                  </a:cubicBezTo>
                  <a:cubicBezTo>
                    <a:pt x="149" y="40"/>
                    <a:pt x="153" y="44"/>
                    <a:pt x="158" y="47"/>
                  </a:cubicBezTo>
                  <a:cubicBezTo>
                    <a:pt x="184" y="78"/>
                    <a:pt x="190" y="76"/>
                    <a:pt x="192" y="79"/>
                  </a:cubicBezTo>
                  <a:cubicBezTo>
                    <a:pt x="224" y="117"/>
                    <a:pt x="233" y="116"/>
                    <a:pt x="235" y="123"/>
                  </a:cubicBezTo>
                  <a:cubicBezTo>
                    <a:pt x="265" y="147"/>
                    <a:pt x="259" y="157"/>
                    <a:pt x="267" y="154"/>
                  </a:cubicBezTo>
                  <a:cubicBezTo>
                    <a:pt x="309" y="195"/>
                    <a:pt x="316" y="204"/>
                    <a:pt x="326" y="210"/>
                  </a:cubicBezTo>
                  <a:cubicBezTo>
                    <a:pt x="368" y="247"/>
                    <a:pt x="370" y="250"/>
                    <a:pt x="371" y="253"/>
                  </a:cubicBezTo>
                  <a:cubicBezTo>
                    <a:pt x="388" y="266"/>
                    <a:pt x="391" y="268"/>
                    <a:pt x="393" y="271"/>
                  </a:cubicBezTo>
                  <a:cubicBezTo>
                    <a:pt x="434" y="300"/>
                    <a:pt x="438" y="306"/>
                    <a:pt x="444" y="311"/>
                  </a:cubicBezTo>
                  <a:cubicBezTo>
                    <a:pt x="518" y="348"/>
                    <a:pt x="519" y="356"/>
                    <a:pt x="528" y="356"/>
                  </a:cubicBezTo>
                  <a:cubicBezTo>
                    <a:pt x="528" y="354"/>
                    <a:pt x="515" y="339"/>
                    <a:pt x="494" y="332"/>
                  </a:cubicBezTo>
                  <a:close/>
                  <a:moveTo>
                    <a:pt x="334" y="250"/>
                  </a:moveTo>
                  <a:cubicBezTo>
                    <a:pt x="334" y="253"/>
                    <a:pt x="329" y="251"/>
                    <a:pt x="328" y="250"/>
                  </a:cubicBezTo>
                  <a:cubicBezTo>
                    <a:pt x="294" y="242"/>
                    <a:pt x="287" y="241"/>
                    <a:pt x="282" y="238"/>
                  </a:cubicBezTo>
                  <a:cubicBezTo>
                    <a:pt x="243" y="217"/>
                    <a:pt x="240" y="212"/>
                    <a:pt x="233" y="210"/>
                  </a:cubicBezTo>
                  <a:cubicBezTo>
                    <a:pt x="199" y="185"/>
                    <a:pt x="191" y="185"/>
                    <a:pt x="188" y="179"/>
                  </a:cubicBezTo>
                  <a:cubicBezTo>
                    <a:pt x="160" y="165"/>
                    <a:pt x="162" y="158"/>
                    <a:pt x="157" y="159"/>
                  </a:cubicBezTo>
                  <a:cubicBezTo>
                    <a:pt x="123" y="136"/>
                    <a:pt x="120" y="135"/>
                    <a:pt x="119" y="132"/>
                  </a:cubicBezTo>
                  <a:cubicBezTo>
                    <a:pt x="106" y="116"/>
                    <a:pt x="99" y="119"/>
                    <a:pt x="100" y="114"/>
                  </a:cubicBezTo>
                  <a:cubicBezTo>
                    <a:pt x="78" y="92"/>
                    <a:pt x="72" y="93"/>
                    <a:pt x="72" y="89"/>
                  </a:cubicBezTo>
                  <a:cubicBezTo>
                    <a:pt x="48" y="72"/>
                    <a:pt x="41" y="63"/>
                    <a:pt x="31" y="58"/>
                  </a:cubicBezTo>
                  <a:cubicBezTo>
                    <a:pt x="17" y="42"/>
                    <a:pt x="10" y="41"/>
                    <a:pt x="7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3" y="72"/>
                    <a:pt x="49" y="80"/>
                    <a:pt x="59" y="93"/>
                  </a:cubicBezTo>
                  <a:cubicBezTo>
                    <a:pt x="106" y="127"/>
                    <a:pt x="111" y="134"/>
                    <a:pt x="119" y="138"/>
                  </a:cubicBezTo>
                  <a:cubicBezTo>
                    <a:pt x="161" y="171"/>
                    <a:pt x="167" y="172"/>
                    <a:pt x="170" y="174"/>
                  </a:cubicBezTo>
                  <a:cubicBezTo>
                    <a:pt x="206" y="202"/>
                    <a:pt x="218" y="202"/>
                    <a:pt x="222" y="210"/>
                  </a:cubicBezTo>
                  <a:cubicBezTo>
                    <a:pt x="259" y="232"/>
                    <a:pt x="264" y="232"/>
                    <a:pt x="267" y="235"/>
                  </a:cubicBezTo>
                  <a:cubicBezTo>
                    <a:pt x="257" y="234"/>
                    <a:pt x="255" y="232"/>
                    <a:pt x="252" y="230"/>
                  </a:cubicBezTo>
                  <a:cubicBezTo>
                    <a:pt x="200" y="199"/>
                    <a:pt x="190" y="202"/>
                    <a:pt x="191" y="196"/>
                  </a:cubicBezTo>
                  <a:cubicBezTo>
                    <a:pt x="163" y="176"/>
                    <a:pt x="156" y="175"/>
                    <a:pt x="151" y="172"/>
                  </a:cubicBezTo>
                  <a:cubicBezTo>
                    <a:pt x="101" y="134"/>
                    <a:pt x="92" y="128"/>
                    <a:pt x="84" y="122"/>
                  </a:cubicBezTo>
                  <a:cubicBezTo>
                    <a:pt x="53" y="95"/>
                    <a:pt x="51" y="94"/>
                    <a:pt x="50" y="91"/>
                  </a:cubicBezTo>
                  <a:cubicBezTo>
                    <a:pt x="29" y="74"/>
                    <a:pt x="23" y="66"/>
                    <a:pt x="13" y="6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" y="82"/>
                    <a:pt x="31" y="79"/>
                    <a:pt x="30" y="86"/>
                  </a:cubicBezTo>
                  <a:cubicBezTo>
                    <a:pt x="69" y="116"/>
                    <a:pt x="73" y="119"/>
                    <a:pt x="75" y="124"/>
                  </a:cubicBezTo>
                  <a:cubicBezTo>
                    <a:pt x="153" y="178"/>
                    <a:pt x="153" y="184"/>
                    <a:pt x="159" y="185"/>
                  </a:cubicBezTo>
                  <a:cubicBezTo>
                    <a:pt x="185" y="204"/>
                    <a:pt x="191" y="202"/>
                    <a:pt x="191" y="205"/>
                  </a:cubicBezTo>
                  <a:cubicBezTo>
                    <a:pt x="218" y="217"/>
                    <a:pt x="218" y="224"/>
                    <a:pt x="226" y="223"/>
                  </a:cubicBezTo>
                  <a:cubicBezTo>
                    <a:pt x="256" y="242"/>
                    <a:pt x="265" y="239"/>
                    <a:pt x="267" y="244"/>
                  </a:cubicBezTo>
                  <a:cubicBezTo>
                    <a:pt x="318" y="258"/>
                    <a:pt x="319" y="256"/>
                    <a:pt x="319" y="254"/>
                  </a:cubicBezTo>
                  <a:close/>
                  <a:moveTo>
                    <a:pt x="121" y="234"/>
                  </a:moveTo>
                  <a:cubicBezTo>
                    <a:pt x="120" y="225"/>
                    <a:pt x="107" y="224"/>
                    <a:pt x="113" y="214"/>
                  </a:cubicBezTo>
                  <a:cubicBezTo>
                    <a:pt x="89" y="189"/>
                    <a:pt x="86" y="187"/>
                    <a:pt x="85" y="183"/>
                  </a:cubicBezTo>
                  <a:cubicBezTo>
                    <a:pt x="33" y="112"/>
                    <a:pt x="28" y="112"/>
                    <a:pt x="28" y="108"/>
                  </a:cubicBezTo>
                  <a:cubicBezTo>
                    <a:pt x="17" y="98"/>
                    <a:pt x="17" y="93"/>
                    <a:pt x="15" y="9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5" y="148"/>
                    <a:pt x="52" y="155"/>
                    <a:pt x="57" y="154"/>
                  </a:cubicBezTo>
                  <a:cubicBezTo>
                    <a:pt x="78" y="181"/>
                    <a:pt x="82" y="193"/>
                    <a:pt x="91" y="199"/>
                  </a:cubicBezTo>
                  <a:cubicBezTo>
                    <a:pt x="73" y="185"/>
                    <a:pt x="68" y="185"/>
                    <a:pt x="65" y="183"/>
                  </a:cubicBezTo>
                  <a:cubicBezTo>
                    <a:pt x="41" y="160"/>
                    <a:pt x="37" y="159"/>
                    <a:pt x="35" y="156"/>
                  </a:cubicBezTo>
                  <a:cubicBezTo>
                    <a:pt x="18" y="140"/>
                    <a:pt x="18" y="134"/>
                    <a:pt x="14" y="134"/>
                  </a:cubicBezTo>
                  <a:cubicBezTo>
                    <a:pt x="1" y="118"/>
                    <a:pt x="0" y="117"/>
                    <a:pt x="0" y="117"/>
                  </a:cubicBezTo>
                  <a:cubicBezTo>
                    <a:pt x="14" y="140"/>
                    <a:pt x="14" y="149"/>
                    <a:pt x="22" y="149"/>
                  </a:cubicBezTo>
                  <a:cubicBezTo>
                    <a:pt x="57" y="180"/>
                    <a:pt x="73" y="199"/>
                    <a:pt x="100" y="210"/>
                  </a:cubicBezTo>
                  <a:cubicBezTo>
                    <a:pt x="129" y="243"/>
                    <a:pt x="126" y="252"/>
                    <a:pt x="134" y="252"/>
                  </a:cubicBezTo>
                  <a:close/>
                  <a:moveTo>
                    <a:pt x="11" y="166"/>
                  </a:moveTo>
                  <a:cubicBezTo>
                    <a:pt x="8" y="162"/>
                    <a:pt x="4" y="159"/>
                    <a:pt x="0" y="15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64"/>
                    <a:pt x="7" y="168"/>
                    <a:pt x="11" y="171"/>
                  </a:cubicBezTo>
                  <a:cubicBezTo>
                    <a:pt x="13" y="174"/>
                    <a:pt x="17" y="175"/>
                    <a:pt x="20" y="177"/>
                  </a:cubicBezTo>
                  <a:cubicBezTo>
                    <a:pt x="21" y="181"/>
                    <a:pt x="23" y="184"/>
                    <a:pt x="28" y="184"/>
                  </a:cubicBezTo>
                  <a:cubicBezTo>
                    <a:pt x="27" y="174"/>
                    <a:pt x="16" y="173"/>
                    <a:pt x="11" y="166"/>
                  </a:cubicBezTo>
                  <a:close/>
                  <a:moveTo>
                    <a:pt x="344" y="19"/>
                  </a:moveTo>
                  <a:cubicBezTo>
                    <a:pt x="350" y="20"/>
                    <a:pt x="354" y="23"/>
                    <a:pt x="357" y="28"/>
                  </a:cubicBezTo>
                  <a:cubicBezTo>
                    <a:pt x="389" y="48"/>
                    <a:pt x="387" y="57"/>
                    <a:pt x="395" y="57"/>
                  </a:cubicBezTo>
                  <a:cubicBezTo>
                    <a:pt x="424" y="87"/>
                    <a:pt x="433" y="94"/>
                    <a:pt x="440" y="102"/>
                  </a:cubicBezTo>
                  <a:cubicBezTo>
                    <a:pt x="455" y="116"/>
                    <a:pt x="459" y="119"/>
                    <a:pt x="461" y="124"/>
                  </a:cubicBezTo>
                  <a:cubicBezTo>
                    <a:pt x="510" y="168"/>
                    <a:pt x="510" y="171"/>
                    <a:pt x="513" y="173"/>
                  </a:cubicBezTo>
                  <a:cubicBezTo>
                    <a:pt x="537" y="198"/>
                    <a:pt x="543" y="206"/>
                    <a:pt x="551" y="213"/>
                  </a:cubicBezTo>
                  <a:cubicBezTo>
                    <a:pt x="608" y="261"/>
                    <a:pt x="615" y="269"/>
                    <a:pt x="626" y="274"/>
                  </a:cubicBezTo>
                  <a:cubicBezTo>
                    <a:pt x="680" y="316"/>
                    <a:pt x="689" y="315"/>
                    <a:pt x="690" y="321"/>
                  </a:cubicBezTo>
                  <a:cubicBezTo>
                    <a:pt x="732" y="334"/>
                    <a:pt x="735" y="339"/>
                    <a:pt x="742" y="339"/>
                  </a:cubicBezTo>
                  <a:cubicBezTo>
                    <a:pt x="730" y="330"/>
                    <a:pt x="704" y="323"/>
                    <a:pt x="686" y="308"/>
                  </a:cubicBezTo>
                  <a:cubicBezTo>
                    <a:pt x="639" y="278"/>
                    <a:pt x="641" y="272"/>
                    <a:pt x="635" y="274"/>
                  </a:cubicBezTo>
                  <a:cubicBezTo>
                    <a:pt x="608" y="255"/>
                    <a:pt x="606" y="249"/>
                    <a:pt x="600" y="247"/>
                  </a:cubicBezTo>
                  <a:cubicBezTo>
                    <a:pt x="583" y="231"/>
                    <a:pt x="579" y="227"/>
                    <a:pt x="575" y="222"/>
                  </a:cubicBezTo>
                  <a:cubicBezTo>
                    <a:pt x="552" y="203"/>
                    <a:pt x="550" y="201"/>
                    <a:pt x="549" y="198"/>
                  </a:cubicBezTo>
                  <a:cubicBezTo>
                    <a:pt x="514" y="167"/>
                    <a:pt x="510" y="155"/>
                    <a:pt x="498" y="151"/>
                  </a:cubicBezTo>
                  <a:cubicBezTo>
                    <a:pt x="483" y="134"/>
                    <a:pt x="481" y="128"/>
                    <a:pt x="474" y="126"/>
                  </a:cubicBezTo>
                  <a:cubicBezTo>
                    <a:pt x="437" y="89"/>
                    <a:pt x="435" y="87"/>
                    <a:pt x="434" y="84"/>
                  </a:cubicBezTo>
                  <a:cubicBezTo>
                    <a:pt x="412" y="66"/>
                    <a:pt x="412" y="61"/>
                    <a:pt x="410" y="60"/>
                  </a:cubicBezTo>
                  <a:cubicBezTo>
                    <a:pt x="384" y="40"/>
                    <a:pt x="384" y="33"/>
                    <a:pt x="376" y="33"/>
                  </a:cubicBezTo>
                  <a:cubicBezTo>
                    <a:pt x="341" y="5"/>
                    <a:pt x="342" y="2"/>
                    <a:pt x="340" y="0"/>
                  </a:cubicBezTo>
                  <a:cubicBezTo>
                    <a:pt x="333" y="12"/>
                    <a:pt x="344" y="10"/>
                    <a:pt x="344" y="19"/>
                  </a:cubicBezTo>
                  <a:close/>
                  <a:moveTo>
                    <a:pt x="23" y="16"/>
                  </a:moveTo>
                  <a:cubicBezTo>
                    <a:pt x="28" y="17"/>
                    <a:pt x="27" y="24"/>
                    <a:pt x="34" y="23"/>
                  </a:cubicBezTo>
                  <a:cubicBezTo>
                    <a:pt x="98" y="85"/>
                    <a:pt x="111" y="95"/>
                    <a:pt x="124" y="106"/>
                  </a:cubicBezTo>
                  <a:cubicBezTo>
                    <a:pt x="164" y="139"/>
                    <a:pt x="170" y="139"/>
                    <a:pt x="173" y="142"/>
                  </a:cubicBezTo>
                  <a:cubicBezTo>
                    <a:pt x="198" y="155"/>
                    <a:pt x="200" y="167"/>
                    <a:pt x="203" y="160"/>
                  </a:cubicBezTo>
                  <a:cubicBezTo>
                    <a:pt x="176" y="139"/>
                    <a:pt x="168" y="135"/>
                    <a:pt x="162" y="128"/>
                  </a:cubicBezTo>
                  <a:cubicBezTo>
                    <a:pt x="125" y="105"/>
                    <a:pt x="127" y="96"/>
                    <a:pt x="120" y="97"/>
                  </a:cubicBezTo>
                  <a:cubicBezTo>
                    <a:pt x="87" y="61"/>
                    <a:pt x="83" y="58"/>
                    <a:pt x="81" y="52"/>
                  </a:cubicBezTo>
                  <a:cubicBezTo>
                    <a:pt x="44" y="19"/>
                    <a:pt x="37" y="18"/>
                    <a:pt x="36" y="12"/>
                  </a:cubicBezTo>
                  <a:cubicBezTo>
                    <a:pt x="57" y="26"/>
                    <a:pt x="59" y="27"/>
                    <a:pt x="60" y="30"/>
                  </a:cubicBezTo>
                  <a:cubicBezTo>
                    <a:pt x="113" y="68"/>
                    <a:pt x="115" y="72"/>
                    <a:pt x="120" y="75"/>
                  </a:cubicBezTo>
                  <a:cubicBezTo>
                    <a:pt x="136" y="88"/>
                    <a:pt x="136" y="93"/>
                    <a:pt x="141" y="95"/>
                  </a:cubicBezTo>
                  <a:cubicBezTo>
                    <a:pt x="159" y="107"/>
                    <a:pt x="158" y="115"/>
                    <a:pt x="165" y="115"/>
                  </a:cubicBezTo>
                  <a:cubicBezTo>
                    <a:pt x="200" y="151"/>
                    <a:pt x="203" y="155"/>
                    <a:pt x="208" y="158"/>
                  </a:cubicBezTo>
                  <a:cubicBezTo>
                    <a:pt x="213" y="167"/>
                    <a:pt x="206" y="161"/>
                    <a:pt x="205" y="166"/>
                  </a:cubicBezTo>
                  <a:cubicBezTo>
                    <a:pt x="223" y="173"/>
                    <a:pt x="223" y="176"/>
                    <a:pt x="227" y="175"/>
                  </a:cubicBezTo>
                  <a:cubicBezTo>
                    <a:pt x="288" y="224"/>
                    <a:pt x="292" y="232"/>
                    <a:pt x="302" y="234"/>
                  </a:cubicBezTo>
                  <a:cubicBezTo>
                    <a:pt x="286" y="216"/>
                    <a:pt x="279" y="218"/>
                    <a:pt x="278" y="214"/>
                  </a:cubicBezTo>
                  <a:cubicBezTo>
                    <a:pt x="243" y="190"/>
                    <a:pt x="241" y="181"/>
                    <a:pt x="233" y="178"/>
                  </a:cubicBezTo>
                  <a:cubicBezTo>
                    <a:pt x="210" y="150"/>
                    <a:pt x="206" y="151"/>
                    <a:pt x="206" y="149"/>
                  </a:cubicBezTo>
                  <a:cubicBezTo>
                    <a:pt x="190" y="135"/>
                    <a:pt x="190" y="129"/>
                    <a:pt x="186" y="127"/>
                  </a:cubicBezTo>
                  <a:cubicBezTo>
                    <a:pt x="158" y="104"/>
                    <a:pt x="159" y="100"/>
                    <a:pt x="157" y="100"/>
                  </a:cubicBezTo>
                  <a:cubicBezTo>
                    <a:pt x="131" y="77"/>
                    <a:pt x="130" y="72"/>
                    <a:pt x="124" y="71"/>
                  </a:cubicBezTo>
                  <a:cubicBezTo>
                    <a:pt x="111" y="59"/>
                    <a:pt x="109" y="57"/>
                    <a:pt x="110" y="53"/>
                  </a:cubicBezTo>
                  <a:cubicBezTo>
                    <a:pt x="80" y="36"/>
                    <a:pt x="78" y="26"/>
                    <a:pt x="67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10"/>
                    <a:pt x="35" y="11"/>
                    <a:pt x="32" y="12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8" y="10"/>
                    <a:pt x="21" y="13"/>
                    <a:pt x="23" y="16"/>
                  </a:cubicBezTo>
                  <a:close/>
                  <a:moveTo>
                    <a:pt x="573" y="13"/>
                  </a:moveTo>
                  <a:cubicBezTo>
                    <a:pt x="580" y="12"/>
                    <a:pt x="581" y="16"/>
                    <a:pt x="586" y="18"/>
                  </a:cubicBezTo>
                  <a:cubicBezTo>
                    <a:pt x="629" y="35"/>
                    <a:pt x="631" y="39"/>
                    <a:pt x="633" y="43"/>
                  </a:cubicBezTo>
                  <a:cubicBezTo>
                    <a:pt x="676" y="58"/>
                    <a:pt x="677" y="64"/>
                    <a:pt x="683" y="63"/>
                  </a:cubicBezTo>
                  <a:cubicBezTo>
                    <a:pt x="756" y="103"/>
                    <a:pt x="764" y="101"/>
                    <a:pt x="767" y="104"/>
                  </a:cubicBezTo>
                  <a:cubicBezTo>
                    <a:pt x="794" y="116"/>
                    <a:pt x="796" y="117"/>
                    <a:pt x="797" y="118"/>
                  </a:cubicBezTo>
                  <a:cubicBezTo>
                    <a:pt x="830" y="132"/>
                    <a:pt x="838" y="134"/>
                    <a:pt x="843" y="139"/>
                  </a:cubicBezTo>
                  <a:cubicBezTo>
                    <a:pt x="867" y="145"/>
                    <a:pt x="870" y="146"/>
                    <a:pt x="873" y="148"/>
                  </a:cubicBezTo>
                  <a:cubicBezTo>
                    <a:pt x="896" y="159"/>
                    <a:pt x="909" y="152"/>
                    <a:pt x="908" y="158"/>
                  </a:cubicBezTo>
                  <a:cubicBezTo>
                    <a:pt x="949" y="161"/>
                    <a:pt x="969" y="161"/>
                    <a:pt x="988" y="162"/>
                  </a:cubicBezTo>
                  <a:cubicBezTo>
                    <a:pt x="1023" y="160"/>
                    <a:pt x="1029" y="155"/>
                    <a:pt x="1023" y="154"/>
                  </a:cubicBezTo>
                  <a:cubicBezTo>
                    <a:pt x="987" y="155"/>
                    <a:pt x="986" y="157"/>
                    <a:pt x="975" y="155"/>
                  </a:cubicBezTo>
                  <a:cubicBezTo>
                    <a:pt x="952" y="157"/>
                    <a:pt x="941" y="152"/>
                    <a:pt x="932" y="154"/>
                  </a:cubicBezTo>
                  <a:cubicBezTo>
                    <a:pt x="828" y="125"/>
                    <a:pt x="826" y="118"/>
                    <a:pt x="817" y="119"/>
                  </a:cubicBezTo>
                  <a:cubicBezTo>
                    <a:pt x="741" y="88"/>
                    <a:pt x="741" y="79"/>
                    <a:pt x="733" y="80"/>
                  </a:cubicBezTo>
                  <a:cubicBezTo>
                    <a:pt x="705" y="65"/>
                    <a:pt x="693" y="60"/>
                    <a:pt x="681" y="55"/>
                  </a:cubicBezTo>
                  <a:cubicBezTo>
                    <a:pt x="627" y="26"/>
                    <a:pt x="622" y="23"/>
                    <a:pt x="616" y="20"/>
                  </a:cubicBezTo>
                  <a:cubicBezTo>
                    <a:pt x="550" y="0"/>
                    <a:pt x="550" y="0"/>
                    <a:pt x="550" y="0"/>
                  </a:cubicBezTo>
                  <a:close/>
                  <a:moveTo>
                    <a:pt x="898" y="24"/>
                  </a:moveTo>
                  <a:cubicBezTo>
                    <a:pt x="929" y="32"/>
                    <a:pt x="973" y="35"/>
                    <a:pt x="1013" y="40"/>
                  </a:cubicBezTo>
                  <a:cubicBezTo>
                    <a:pt x="1029" y="40"/>
                    <a:pt x="1045" y="41"/>
                    <a:pt x="1061" y="41"/>
                  </a:cubicBezTo>
                  <a:cubicBezTo>
                    <a:pt x="1067" y="44"/>
                    <a:pt x="1070" y="40"/>
                    <a:pt x="1080" y="41"/>
                  </a:cubicBezTo>
                  <a:cubicBezTo>
                    <a:pt x="1085" y="42"/>
                    <a:pt x="1089" y="42"/>
                    <a:pt x="1093" y="42"/>
                  </a:cubicBezTo>
                  <a:cubicBezTo>
                    <a:pt x="1097" y="41"/>
                    <a:pt x="1105" y="45"/>
                    <a:pt x="1104" y="40"/>
                  </a:cubicBezTo>
                  <a:cubicBezTo>
                    <a:pt x="1102" y="38"/>
                    <a:pt x="1099" y="37"/>
                    <a:pt x="1093" y="37"/>
                  </a:cubicBezTo>
                  <a:cubicBezTo>
                    <a:pt x="1092" y="39"/>
                    <a:pt x="1083" y="42"/>
                    <a:pt x="1083" y="37"/>
                  </a:cubicBezTo>
                  <a:cubicBezTo>
                    <a:pt x="1071" y="38"/>
                    <a:pt x="1072" y="38"/>
                    <a:pt x="1061" y="39"/>
                  </a:cubicBezTo>
                  <a:cubicBezTo>
                    <a:pt x="1052" y="34"/>
                    <a:pt x="1036" y="37"/>
                    <a:pt x="1024" y="36"/>
                  </a:cubicBezTo>
                  <a:cubicBezTo>
                    <a:pt x="1020" y="32"/>
                    <a:pt x="1017" y="35"/>
                    <a:pt x="1013" y="36"/>
                  </a:cubicBezTo>
                  <a:cubicBezTo>
                    <a:pt x="1011" y="31"/>
                    <a:pt x="999" y="34"/>
                    <a:pt x="993" y="33"/>
                  </a:cubicBezTo>
                  <a:cubicBezTo>
                    <a:pt x="987" y="30"/>
                    <a:pt x="973" y="33"/>
                    <a:pt x="963" y="28"/>
                  </a:cubicBezTo>
                  <a:cubicBezTo>
                    <a:pt x="960" y="28"/>
                    <a:pt x="957" y="28"/>
                    <a:pt x="954" y="28"/>
                  </a:cubicBezTo>
                  <a:cubicBezTo>
                    <a:pt x="950" y="29"/>
                    <a:pt x="949" y="24"/>
                    <a:pt x="948" y="28"/>
                  </a:cubicBezTo>
                  <a:cubicBezTo>
                    <a:pt x="945" y="23"/>
                    <a:pt x="932" y="28"/>
                    <a:pt x="930" y="23"/>
                  </a:cubicBezTo>
                  <a:cubicBezTo>
                    <a:pt x="905" y="21"/>
                    <a:pt x="882" y="16"/>
                    <a:pt x="863" y="8"/>
                  </a:cubicBezTo>
                  <a:cubicBezTo>
                    <a:pt x="851" y="8"/>
                    <a:pt x="844" y="3"/>
                    <a:pt x="835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19" y="4"/>
                    <a:pt x="831" y="7"/>
                    <a:pt x="843" y="10"/>
                  </a:cubicBezTo>
                  <a:cubicBezTo>
                    <a:pt x="858" y="18"/>
                    <a:pt x="879" y="20"/>
                    <a:pt x="898" y="24"/>
                  </a:cubicBezTo>
                  <a:close/>
                  <a:moveTo>
                    <a:pt x="690" y="22"/>
                  </a:moveTo>
                  <a:cubicBezTo>
                    <a:pt x="702" y="24"/>
                    <a:pt x="706" y="33"/>
                    <a:pt x="718" y="34"/>
                  </a:cubicBezTo>
                  <a:cubicBezTo>
                    <a:pt x="748" y="52"/>
                    <a:pt x="757" y="50"/>
                    <a:pt x="757" y="56"/>
                  </a:cubicBezTo>
                  <a:cubicBezTo>
                    <a:pt x="818" y="82"/>
                    <a:pt x="835" y="92"/>
                    <a:pt x="854" y="100"/>
                  </a:cubicBezTo>
                  <a:cubicBezTo>
                    <a:pt x="902" y="118"/>
                    <a:pt x="913" y="116"/>
                    <a:pt x="915" y="121"/>
                  </a:cubicBezTo>
                  <a:cubicBezTo>
                    <a:pt x="1077" y="134"/>
                    <a:pt x="1088" y="131"/>
                    <a:pt x="1102" y="131"/>
                  </a:cubicBezTo>
                  <a:cubicBezTo>
                    <a:pt x="1107" y="124"/>
                    <a:pt x="1118" y="129"/>
                    <a:pt x="1116" y="121"/>
                  </a:cubicBezTo>
                  <a:cubicBezTo>
                    <a:pt x="1023" y="113"/>
                    <a:pt x="1015" y="114"/>
                    <a:pt x="1009" y="114"/>
                  </a:cubicBezTo>
                  <a:cubicBezTo>
                    <a:pt x="971" y="103"/>
                    <a:pt x="961" y="105"/>
                    <a:pt x="959" y="100"/>
                  </a:cubicBezTo>
                  <a:cubicBezTo>
                    <a:pt x="915" y="89"/>
                    <a:pt x="907" y="83"/>
                    <a:pt x="896" y="81"/>
                  </a:cubicBezTo>
                  <a:cubicBezTo>
                    <a:pt x="836" y="52"/>
                    <a:pt x="834" y="47"/>
                    <a:pt x="827" y="47"/>
                  </a:cubicBezTo>
                  <a:cubicBezTo>
                    <a:pt x="878" y="57"/>
                    <a:pt x="896" y="59"/>
                    <a:pt x="912" y="64"/>
                  </a:cubicBezTo>
                  <a:cubicBezTo>
                    <a:pt x="1046" y="80"/>
                    <a:pt x="1053" y="82"/>
                    <a:pt x="1058" y="78"/>
                  </a:cubicBezTo>
                  <a:cubicBezTo>
                    <a:pt x="869" y="49"/>
                    <a:pt x="854" y="41"/>
                    <a:pt x="834" y="38"/>
                  </a:cubicBezTo>
                  <a:cubicBezTo>
                    <a:pt x="813" y="30"/>
                    <a:pt x="811" y="25"/>
                    <a:pt x="801" y="27"/>
                  </a:cubicBezTo>
                  <a:cubicBezTo>
                    <a:pt x="765" y="4"/>
                    <a:pt x="754" y="6"/>
                    <a:pt x="750" y="2"/>
                  </a:cubicBezTo>
                  <a:cubicBezTo>
                    <a:pt x="713" y="4"/>
                    <a:pt x="720" y="8"/>
                    <a:pt x="730" y="10"/>
                  </a:cubicBezTo>
                  <a:cubicBezTo>
                    <a:pt x="763" y="30"/>
                    <a:pt x="770" y="27"/>
                    <a:pt x="771" y="30"/>
                  </a:cubicBezTo>
                  <a:cubicBezTo>
                    <a:pt x="800" y="45"/>
                    <a:pt x="809" y="45"/>
                    <a:pt x="814" y="49"/>
                  </a:cubicBezTo>
                  <a:cubicBezTo>
                    <a:pt x="874" y="78"/>
                    <a:pt x="884" y="83"/>
                    <a:pt x="896" y="88"/>
                  </a:cubicBezTo>
                  <a:cubicBezTo>
                    <a:pt x="921" y="100"/>
                    <a:pt x="925" y="99"/>
                    <a:pt x="929" y="99"/>
                  </a:cubicBezTo>
                  <a:cubicBezTo>
                    <a:pt x="979" y="115"/>
                    <a:pt x="995" y="116"/>
                    <a:pt x="1007" y="121"/>
                  </a:cubicBezTo>
                  <a:cubicBezTo>
                    <a:pt x="1080" y="126"/>
                    <a:pt x="1080" y="124"/>
                    <a:pt x="1089" y="127"/>
                  </a:cubicBezTo>
                  <a:cubicBezTo>
                    <a:pt x="1052" y="132"/>
                    <a:pt x="1050" y="132"/>
                    <a:pt x="1037" y="132"/>
                  </a:cubicBezTo>
                  <a:cubicBezTo>
                    <a:pt x="939" y="118"/>
                    <a:pt x="931" y="119"/>
                    <a:pt x="928" y="114"/>
                  </a:cubicBezTo>
                  <a:cubicBezTo>
                    <a:pt x="877" y="97"/>
                    <a:pt x="867" y="101"/>
                    <a:pt x="868" y="93"/>
                  </a:cubicBezTo>
                  <a:cubicBezTo>
                    <a:pt x="791" y="59"/>
                    <a:pt x="783" y="60"/>
                    <a:pt x="779" y="57"/>
                  </a:cubicBezTo>
                  <a:cubicBezTo>
                    <a:pt x="730" y="32"/>
                    <a:pt x="721" y="27"/>
                    <a:pt x="712" y="22"/>
                  </a:cubicBezTo>
                  <a:cubicBezTo>
                    <a:pt x="675" y="7"/>
                    <a:pt x="670" y="3"/>
                    <a:pt x="662" y="0"/>
                  </a:cubicBezTo>
                  <a:cubicBezTo>
                    <a:pt x="671" y="14"/>
                    <a:pt x="683" y="15"/>
                    <a:pt x="690" y="22"/>
                  </a:cubicBezTo>
                  <a:close/>
                  <a:moveTo>
                    <a:pt x="874" y="0"/>
                  </a:move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lose/>
                  <a:moveTo>
                    <a:pt x="375" y="4"/>
                  </a:moveTo>
                  <a:cubicBezTo>
                    <a:pt x="374" y="8"/>
                    <a:pt x="377" y="9"/>
                    <a:pt x="379" y="11"/>
                  </a:cubicBezTo>
                  <a:cubicBezTo>
                    <a:pt x="407" y="31"/>
                    <a:pt x="409" y="37"/>
                    <a:pt x="415" y="40"/>
                  </a:cubicBezTo>
                  <a:cubicBezTo>
                    <a:pt x="431" y="54"/>
                    <a:pt x="433" y="56"/>
                    <a:pt x="437" y="56"/>
                  </a:cubicBezTo>
                  <a:cubicBezTo>
                    <a:pt x="467" y="82"/>
                    <a:pt x="477" y="90"/>
                    <a:pt x="486" y="98"/>
                  </a:cubicBezTo>
                  <a:cubicBezTo>
                    <a:pt x="503" y="113"/>
                    <a:pt x="510" y="116"/>
                    <a:pt x="512" y="123"/>
                  </a:cubicBezTo>
                  <a:cubicBezTo>
                    <a:pt x="546" y="149"/>
                    <a:pt x="552" y="151"/>
                    <a:pt x="554" y="156"/>
                  </a:cubicBezTo>
                  <a:cubicBezTo>
                    <a:pt x="601" y="193"/>
                    <a:pt x="603" y="196"/>
                    <a:pt x="604" y="199"/>
                  </a:cubicBezTo>
                  <a:cubicBezTo>
                    <a:pt x="628" y="220"/>
                    <a:pt x="636" y="220"/>
                    <a:pt x="638" y="226"/>
                  </a:cubicBezTo>
                  <a:cubicBezTo>
                    <a:pt x="689" y="264"/>
                    <a:pt x="698" y="265"/>
                    <a:pt x="702" y="271"/>
                  </a:cubicBezTo>
                  <a:cubicBezTo>
                    <a:pt x="746" y="296"/>
                    <a:pt x="748" y="303"/>
                    <a:pt x="756" y="305"/>
                  </a:cubicBezTo>
                  <a:cubicBezTo>
                    <a:pt x="777" y="317"/>
                    <a:pt x="778" y="318"/>
                    <a:pt x="778" y="321"/>
                  </a:cubicBezTo>
                  <a:cubicBezTo>
                    <a:pt x="803" y="327"/>
                    <a:pt x="810" y="328"/>
                    <a:pt x="819" y="326"/>
                  </a:cubicBezTo>
                  <a:cubicBezTo>
                    <a:pt x="787" y="309"/>
                    <a:pt x="780" y="308"/>
                    <a:pt x="776" y="305"/>
                  </a:cubicBezTo>
                  <a:cubicBezTo>
                    <a:pt x="725" y="276"/>
                    <a:pt x="720" y="272"/>
                    <a:pt x="713" y="269"/>
                  </a:cubicBezTo>
                  <a:cubicBezTo>
                    <a:pt x="676" y="240"/>
                    <a:pt x="668" y="237"/>
                    <a:pt x="662" y="233"/>
                  </a:cubicBezTo>
                  <a:cubicBezTo>
                    <a:pt x="608" y="191"/>
                    <a:pt x="603" y="186"/>
                    <a:pt x="597" y="181"/>
                  </a:cubicBezTo>
                  <a:cubicBezTo>
                    <a:pt x="546" y="137"/>
                    <a:pt x="539" y="134"/>
                    <a:pt x="535" y="128"/>
                  </a:cubicBezTo>
                  <a:cubicBezTo>
                    <a:pt x="498" y="99"/>
                    <a:pt x="495" y="92"/>
                    <a:pt x="488" y="90"/>
                  </a:cubicBezTo>
                  <a:cubicBezTo>
                    <a:pt x="452" y="58"/>
                    <a:pt x="447" y="53"/>
                    <a:pt x="441" y="49"/>
                  </a:cubicBezTo>
                  <a:cubicBezTo>
                    <a:pt x="416" y="26"/>
                    <a:pt x="411" y="26"/>
                    <a:pt x="407" y="25"/>
                  </a:cubicBezTo>
                  <a:cubicBezTo>
                    <a:pt x="375" y="0"/>
                    <a:pt x="375" y="0"/>
                    <a:pt x="375" y="0"/>
                  </a:cubicBezTo>
                  <a:close/>
                  <a:moveTo>
                    <a:pt x="514" y="9"/>
                  </a:moveTo>
                  <a:cubicBezTo>
                    <a:pt x="519" y="12"/>
                    <a:pt x="525" y="13"/>
                    <a:pt x="529" y="16"/>
                  </a:cubicBezTo>
                  <a:cubicBezTo>
                    <a:pt x="547" y="27"/>
                    <a:pt x="554" y="29"/>
                    <a:pt x="557" y="32"/>
                  </a:cubicBezTo>
                  <a:cubicBezTo>
                    <a:pt x="621" y="63"/>
                    <a:pt x="623" y="68"/>
                    <a:pt x="628" y="71"/>
                  </a:cubicBezTo>
                  <a:cubicBezTo>
                    <a:pt x="662" y="87"/>
                    <a:pt x="665" y="87"/>
                    <a:pt x="667" y="89"/>
                  </a:cubicBezTo>
                  <a:cubicBezTo>
                    <a:pt x="722" y="114"/>
                    <a:pt x="731" y="121"/>
                    <a:pt x="745" y="124"/>
                  </a:cubicBezTo>
                  <a:cubicBezTo>
                    <a:pt x="829" y="156"/>
                    <a:pt x="839" y="162"/>
                    <a:pt x="855" y="163"/>
                  </a:cubicBezTo>
                  <a:cubicBezTo>
                    <a:pt x="882" y="169"/>
                    <a:pt x="887" y="172"/>
                    <a:pt x="896" y="170"/>
                  </a:cubicBezTo>
                  <a:cubicBezTo>
                    <a:pt x="925" y="171"/>
                    <a:pt x="920" y="171"/>
                    <a:pt x="916" y="171"/>
                  </a:cubicBezTo>
                  <a:cubicBezTo>
                    <a:pt x="844" y="156"/>
                    <a:pt x="840" y="152"/>
                    <a:pt x="831" y="152"/>
                  </a:cubicBezTo>
                  <a:cubicBezTo>
                    <a:pt x="797" y="142"/>
                    <a:pt x="788" y="132"/>
                    <a:pt x="771" y="131"/>
                  </a:cubicBezTo>
                  <a:cubicBezTo>
                    <a:pt x="756" y="122"/>
                    <a:pt x="750" y="120"/>
                    <a:pt x="747" y="117"/>
                  </a:cubicBezTo>
                  <a:cubicBezTo>
                    <a:pt x="686" y="90"/>
                    <a:pt x="677" y="86"/>
                    <a:pt x="669" y="80"/>
                  </a:cubicBezTo>
                  <a:cubicBezTo>
                    <a:pt x="610" y="51"/>
                    <a:pt x="600" y="48"/>
                    <a:pt x="592" y="44"/>
                  </a:cubicBezTo>
                  <a:cubicBezTo>
                    <a:pt x="560" y="24"/>
                    <a:pt x="551" y="20"/>
                    <a:pt x="544" y="14"/>
                  </a:cubicBezTo>
                  <a:cubicBezTo>
                    <a:pt x="495" y="0"/>
                    <a:pt x="495" y="0"/>
                    <a:pt x="495" y="0"/>
                  </a:cubicBezTo>
                  <a:close/>
                  <a:moveTo>
                    <a:pt x="427" y="8"/>
                  </a:moveTo>
                  <a:cubicBezTo>
                    <a:pt x="430" y="11"/>
                    <a:pt x="437" y="12"/>
                    <a:pt x="440" y="17"/>
                  </a:cubicBezTo>
                  <a:cubicBezTo>
                    <a:pt x="476" y="51"/>
                    <a:pt x="485" y="49"/>
                    <a:pt x="487" y="55"/>
                  </a:cubicBezTo>
                  <a:cubicBezTo>
                    <a:pt x="505" y="66"/>
                    <a:pt x="504" y="73"/>
                    <a:pt x="510" y="75"/>
                  </a:cubicBezTo>
                  <a:cubicBezTo>
                    <a:pt x="580" y="136"/>
                    <a:pt x="582" y="137"/>
                    <a:pt x="585" y="137"/>
                  </a:cubicBezTo>
                  <a:cubicBezTo>
                    <a:pt x="608" y="161"/>
                    <a:pt x="620" y="163"/>
                    <a:pt x="626" y="171"/>
                  </a:cubicBezTo>
                  <a:cubicBezTo>
                    <a:pt x="643" y="183"/>
                    <a:pt x="648" y="185"/>
                    <a:pt x="650" y="191"/>
                  </a:cubicBezTo>
                  <a:cubicBezTo>
                    <a:pt x="690" y="211"/>
                    <a:pt x="696" y="220"/>
                    <a:pt x="708" y="223"/>
                  </a:cubicBezTo>
                  <a:cubicBezTo>
                    <a:pt x="776" y="261"/>
                    <a:pt x="786" y="266"/>
                    <a:pt x="796" y="271"/>
                  </a:cubicBezTo>
                  <a:cubicBezTo>
                    <a:pt x="840" y="287"/>
                    <a:pt x="845" y="286"/>
                    <a:pt x="846" y="289"/>
                  </a:cubicBezTo>
                  <a:cubicBezTo>
                    <a:pt x="889" y="296"/>
                    <a:pt x="898" y="293"/>
                    <a:pt x="898" y="286"/>
                  </a:cubicBezTo>
                  <a:cubicBezTo>
                    <a:pt x="890" y="277"/>
                    <a:pt x="887" y="286"/>
                    <a:pt x="885" y="286"/>
                  </a:cubicBezTo>
                  <a:cubicBezTo>
                    <a:pt x="834" y="277"/>
                    <a:pt x="827" y="273"/>
                    <a:pt x="818" y="271"/>
                  </a:cubicBezTo>
                  <a:cubicBezTo>
                    <a:pt x="771" y="249"/>
                    <a:pt x="766" y="249"/>
                    <a:pt x="764" y="246"/>
                  </a:cubicBezTo>
                  <a:cubicBezTo>
                    <a:pt x="744" y="239"/>
                    <a:pt x="743" y="229"/>
                    <a:pt x="732" y="230"/>
                  </a:cubicBezTo>
                  <a:cubicBezTo>
                    <a:pt x="710" y="210"/>
                    <a:pt x="695" y="214"/>
                    <a:pt x="693" y="205"/>
                  </a:cubicBezTo>
                  <a:cubicBezTo>
                    <a:pt x="648" y="176"/>
                    <a:pt x="642" y="172"/>
                    <a:pt x="637" y="167"/>
                  </a:cubicBezTo>
                  <a:cubicBezTo>
                    <a:pt x="605" y="145"/>
                    <a:pt x="593" y="136"/>
                    <a:pt x="581" y="126"/>
                  </a:cubicBezTo>
                  <a:cubicBezTo>
                    <a:pt x="565" y="107"/>
                    <a:pt x="560" y="107"/>
                    <a:pt x="555" y="106"/>
                  </a:cubicBezTo>
                  <a:cubicBezTo>
                    <a:pt x="534" y="87"/>
                    <a:pt x="531" y="84"/>
                    <a:pt x="528" y="82"/>
                  </a:cubicBezTo>
                  <a:cubicBezTo>
                    <a:pt x="479" y="38"/>
                    <a:pt x="472" y="36"/>
                    <a:pt x="470" y="30"/>
                  </a:cubicBezTo>
                  <a:cubicBezTo>
                    <a:pt x="454" y="14"/>
                    <a:pt x="447" y="13"/>
                    <a:pt x="444" y="8"/>
                  </a:cubicBezTo>
                  <a:cubicBezTo>
                    <a:pt x="422" y="2"/>
                    <a:pt x="426" y="3"/>
                    <a:pt x="427" y="8"/>
                  </a:cubicBezTo>
                  <a:close/>
                  <a:moveTo>
                    <a:pt x="477" y="9"/>
                  </a:moveTo>
                  <a:cubicBezTo>
                    <a:pt x="481" y="13"/>
                    <a:pt x="489" y="14"/>
                    <a:pt x="492" y="20"/>
                  </a:cubicBezTo>
                  <a:cubicBezTo>
                    <a:pt x="507" y="35"/>
                    <a:pt x="514" y="33"/>
                    <a:pt x="516" y="36"/>
                  </a:cubicBezTo>
                  <a:cubicBezTo>
                    <a:pt x="545" y="55"/>
                    <a:pt x="547" y="61"/>
                    <a:pt x="554" y="63"/>
                  </a:cubicBezTo>
                  <a:cubicBezTo>
                    <a:pt x="579" y="82"/>
                    <a:pt x="591" y="87"/>
                    <a:pt x="602" y="94"/>
                  </a:cubicBezTo>
                  <a:cubicBezTo>
                    <a:pt x="671" y="135"/>
                    <a:pt x="678" y="132"/>
                    <a:pt x="679" y="135"/>
                  </a:cubicBezTo>
                  <a:cubicBezTo>
                    <a:pt x="718" y="153"/>
                    <a:pt x="724" y="164"/>
                    <a:pt x="742" y="165"/>
                  </a:cubicBezTo>
                  <a:cubicBezTo>
                    <a:pt x="771" y="179"/>
                    <a:pt x="778" y="177"/>
                    <a:pt x="778" y="181"/>
                  </a:cubicBezTo>
                  <a:cubicBezTo>
                    <a:pt x="839" y="197"/>
                    <a:pt x="843" y="199"/>
                    <a:pt x="848" y="200"/>
                  </a:cubicBezTo>
                  <a:cubicBezTo>
                    <a:pt x="944" y="211"/>
                    <a:pt x="950" y="218"/>
                    <a:pt x="954" y="218"/>
                  </a:cubicBezTo>
                  <a:cubicBezTo>
                    <a:pt x="952" y="204"/>
                    <a:pt x="948" y="205"/>
                    <a:pt x="946" y="206"/>
                  </a:cubicBezTo>
                  <a:cubicBezTo>
                    <a:pt x="921" y="204"/>
                    <a:pt x="915" y="204"/>
                    <a:pt x="900" y="203"/>
                  </a:cubicBezTo>
                  <a:cubicBezTo>
                    <a:pt x="843" y="187"/>
                    <a:pt x="833" y="189"/>
                    <a:pt x="831" y="184"/>
                  </a:cubicBezTo>
                  <a:cubicBezTo>
                    <a:pt x="759" y="161"/>
                    <a:pt x="748" y="164"/>
                    <a:pt x="746" y="158"/>
                  </a:cubicBezTo>
                  <a:cubicBezTo>
                    <a:pt x="720" y="148"/>
                    <a:pt x="718" y="146"/>
                    <a:pt x="714" y="147"/>
                  </a:cubicBezTo>
                  <a:cubicBezTo>
                    <a:pt x="681" y="129"/>
                    <a:pt x="679" y="123"/>
                    <a:pt x="671" y="124"/>
                  </a:cubicBezTo>
                  <a:cubicBezTo>
                    <a:pt x="641" y="103"/>
                    <a:pt x="634" y="102"/>
                    <a:pt x="630" y="99"/>
                  </a:cubicBezTo>
                  <a:cubicBezTo>
                    <a:pt x="601" y="80"/>
                    <a:pt x="597" y="81"/>
                    <a:pt x="593" y="81"/>
                  </a:cubicBezTo>
                  <a:cubicBezTo>
                    <a:pt x="561" y="59"/>
                    <a:pt x="559" y="55"/>
                    <a:pt x="554" y="54"/>
                  </a:cubicBezTo>
                  <a:cubicBezTo>
                    <a:pt x="519" y="27"/>
                    <a:pt x="514" y="25"/>
                    <a:pt x="509" y="25"/>
                  </a:cubicBezTo>
                  <a:cubicBezTo>
                    <a:pt x="487" y="4"/>
                    <a:pt x="481" y="4"/>
                    <a:pt x="479" y="0"/>
                  </a:cubicBezTo>
                  <a:cubicBezTo>
                    <a:pt x="466" y="4"/>
                    <a:pt x="472" y="6"/>
                    <a:pt x="477" y="9"/>
                  </a:cubicBezTo>
                  <a:close/>
                  <a:moveTo>
                    <a:pt x="1121" y="1856"/>
                  </a:moveTo>
                  <a:cubicBezTo>
                    <a:pt x="1119" y="1861"/>
                    <a:pt x="1115" y="1862"/>
                    <a:pt x="1116" y="1869"/>
                  </a:cubicBezTo>
                  <a:cubicBezTo>
                    <a:pt x="1088" y="1913"/>
                    <a:pt x="1078" y="1916"/>
                    <a:pt x="1075" y="1926"/>
                  </a:cubicBezTo>
                  <a:cubicBezTo>
                    <a:pt x="1055" y="1952"/>
                    <a:pt x="1052" y="1954"/>
                    <a:pt x="1051" y="1959"/>
                  </a:cubicBezTo>
                  <a:cubicBezTo>
                    <a:pt x="1020" y="2000"/>
                    <a:pt x="1009" y="2002"/>
                    <a:pt x="1005" y="2011"/>
                  </a:cubicBezTo>
                  <a:cubicBezTo>
                    <a:pt x="976" y="2041"/>
                    <a:pt x="965" y="2049"/>
                    <a:pt x="957" y="2061"/>
                  </a:cubicBezTo>
                  <a:cubicBezTo>
                    <a:pt x="932" y="2087"/>
                    <a:pt x="927" y="2087"/>
                    <a:pt x="924" y="2089"/>
                  </a:cubicBezTo>
                  <a:cubicBezTo>
                    <a:pt x="895" y="2124"/>
                    <a:pt x="890" y="2124"/>
                    <a:pt x="889" y="2129"/>
                  </a:cubicBezTo>
                  <a:cubicBezTo>
                    <a:pt x="869" y="2156"/>
                    <a:pt x="868" y="2158"/>
                    <a:pt x="867" y="2160"/>
                  </a:cubicBezTo>
                  <a:cubicBezTo>
                    <a:pt x="890" y="2148"/>
                    <a:pt x="890" y="2140"/>
                    <a:pt x="896" y="2137"/>
                  </a:cubicBezTo>
                  <a:cubicBezTo>
                    <a:pt x="911" y="2122"/>
                    <a:pt x="908" y="2115"/>
                    <a:pt x="913" y="2116"/>
                  </a:cubicBezTo>
                  <a:cubicBezTo>
                    <a:pt x="933" y="2092"/>
                    <a:pt x="938" y="2092"/>
                    <a:pt x="940" y="2089"/>
                  </a:cubicBezTo>
                  <a:cubicBezTo>
                    <a:pt x="953" y="2072"/>
                    <a:pt x="960" y="2075"/>
                    <a:pt x="959" y="2070"/>
                  </a:cubicBezTo>
                  <a:cubicBezTo>
                    <a:pt x="977" y="2052"/>
                    <a:pt x="979" y="2045"/>
                    <a:pt x="985" y="2042"/>
                  </a:cubicBezTo>
                  <a:cubicBezTo>
                    <a:pt x="1001" y="2026"/>
                    <a:pt x="1003" y="2024"/>
                    <a:pt x="1005" y="2022"/>
                  </a:cubicBezTo>
                  <a:cubicBezTo>
                    <a:pt x="1023" y="2007"/>
                    <a:pt x="1021" y="2001"/>
                    <a:pt x="1027" y="2002"/>
                  </a:cubicBezTo>
                  <a:cubicBezTo>
                    <a:pt x="1057" y="1969"/>
                    <a:pt x="1055" y="1958"/>
                    <a:pt x="1062" y="1956"/>
                  </a:cubicBezTo>
                  <a:cubicBezTo>
                    <a:pt x="1078" y="1928"/>
                    <a:pt x="1083" y="1929"/>
                    <a:pt x="1081" y="1922"/>
                  </a:cubicBezTo>
                  <a:cubicBezTo>
                    <a:pt x="1103" y="1884"/>
                    <a:pt x="1112" y="1889"/>
                    <a:pt x="1110" y="1882"/>
                  </a:cubicBezTo>
                  <a:cubicBezTo>
                    <a:pt x="1118" y="1862"/>
                    <a:pt x="1127" y="1858"/>
                    <a:pt x="1121" y="1856"/>
                  </a:cubicBezTo>
                  <a:close/>
                  <a:moveTo>
                    <a:pt x="1103" y="2042"/>
                  </a:moveTo>
                  <a:cubicBezTo>
                    <a:pt x="1092" y="2040"/>
                    <a:pt x="1095" y="2053"/>
                    <a:pt x="1088" y="2055"/>
                  </a:cubicBezTo>
                  <a:cubicBezTo>
                    <a:pt x="1083" y="2059"/>
                    <a:pt x="1081" y="2067"/>
                    <a:pt x="1075" y="2070"/>
                  </a:cubicBezTo>
                  <a:cubicBezTo>
                    <a:pt x="1072" y="2076"/>
                    <a:pt x="1065" y="2079"/>
                    <a:pt x="1062" y="2085"/>
                  </a:cubicBezTo>
                  <a:cubicBezTo>
                    <a:pt x="1057" y="2090"/>
                    <a:pt x="1054" y="2097"/>
                    <a:pt x="1046" y="2100"/>
                  </a:cubicBezTo>
                  <a:cubicBezTo>
                    <a:pt x="1029" y="2122"/>
                    <a:pt x="1002" y="2135"/>
                    <a:pt x="983" y="2155"/>
                  </a:cubicBezTo>
                  <a:cubicBezTo>
                    <a:pt x="983" y="2158"/>
                    <a:pt x="978" y="2157"/>
                    <a:pt x="977" y="2160"/>
                  </a:cubicBezTo>
                  <a:cubicBezTo>
                    <a:pt x="990" y="2160"/>
                    <a:pt x="990" y="2160"/>
                    <a:pt x="990" y="2160"/>
                  </a:cubicBezTo>
                  <a:cubicBezTo>
                    <a:pt x="994" y="2158"/>
                    <a:pt x="996" y="2154"/>
                    <a:pt x="998" y="2151"/>
                  </a:cubicBezTo>
                  <a:cubicBezTo>
                    <a:pt x="1003" y="2147"/>
                    <a:pt x="1009" y="2145"/>
                    <a:pt x="1012" y="2140"/>
                  </a:cubicBezTo>
                  <a:cubicBezTo>
                    <a:pt x="1014" y="2139"/>
                    <a:pt x="1017" y="2137"/>
                    <a:pt x="1018" y="2135"/>
                  </a:cubicBezTo>
                  <a:cubicBezTo>
                    <a:pt x="1018" y="2131"/>
                    <a:pt x="1025" y="2134"/>
                    <a:pt x="1027" y="2131"/>
                  </a:cubicBezTo>
                  <a:cubicBezTo>
                    <a:pt x="1034" y="2123"/>
                    <a:pt x="1043" y="2116"/>
                    <a:pt x="1051" y="2109"/>
                  </a:cubicBezTo>
                  <a:cubicBezTo>
                    <a:pt x="1053" y="2103"/>
                    <a:pt x="1059" y="2102"/>
                    <a:pt x="1062" y="2096"/>
                  </a:cubicBezTo>
                  <a:cubicBezTo>
                    <a:pt x="1065" y="2091"/>
                    <a:pt x="1068" y="2087"/>
                    <a:pt x="1073" y="2083"/>
                  </a:cubicBezTo>
                  <a:cubicBezTo>
                    <a:pt x="1079" y="2074"/>
                    <a:pt x="1086" y="2066"/>
                    <a:pt x="1092" y="2057"/>
                  </a:cubicBezTo>
                  <a:cubicBezTo>
                    <a:pt x="1095" y="2056"/>
                    <a:pt x="1097" y="2054"/>
                    <a:pt x="1097" y="2050"/>
                  </a:cubicBezTo>
                  <a:cubicBezTo>
                    <a:pt x="1099" y="2048"/>
                    <a:pt x="1101" y="2046"/>
                    <a:pt x="1103" y="2044"/>
                  </a:cubicBezTo>
                  <a:cubicBezTo>
                    <a:pt x="1107" y="2044"/>
                    <a:pt x="1104" y="2038"/>
                    <a:pt x="1108" y="2037"/>
                  </a:cubicBezTo>
                  <a:cubicBezTo>
                    <a:pt x="1106" y="2031"/>
                    <a:pt x="1112" y="2033"/>
                    <a:pt x="1112" y="2028"/>
                  </a:cubicBezTo>
                  <a:cubicBezTo>
                    <a:pt x="1105" y="2029"/>
                    <a:pt x="1104" y="2035"/>
                    <a:pt x="1103" y="2042"/>
                  </a:cubicBezTo>
                  <a:close/>
                  <a:moveTo>
                    <a:pt x="1173" y="1510"/>
                  </a:moveTo>
                  <a:cubicBezTo>
                    <a:pt x="1170" y="1516"/>
                    <a:pt x="1170" y="1526"/>
                    <a:pt x="1166" y="1531"/>
                  </a:cubicBezTo>
                  <a:cubicBezTo>
                    <a:pt x="1147" y="1580"/>
                    <a:pt x="1143" y="1585"/>
                    <a:pt x="1140" y="1592"/>
                  </a:cubicBezTo>
                  <a:cubicBezTo>
                    <a:pt x="1101" y="1645"/>
                    <a:pt x="1096" y="1649"/>
                    <a:pt x="1094" y="1651"/>
                  </a:cubicBezTo>
                  <a:cubicBezTo>
                    <a:pt x="1079" y="1662"/>
                    <a:pt x="1083" y="1671"/>
                    <a:pt x="1077" y="1671"/>
                  </a:cubicBezTo>
                  <a:cubicBezTo>
                    <a:pt x="1041" y="1696"/>
                    <a:pt x="1044" y="1703"/>
                    <a:pt x="1040" y="1704"/>
                  </a:cubicBezTo>
                  <a:cubicBezTo>
                    <a:pt x="994" y="1739"/>
                    <a:pt x="987" y="1741"/>
                    <a:pt x="985" y="1749"/>
                  </a:cubicBezTo>
                  <a:cubicBezTo>
                    <a:pt x="948" y="1774"/>
                    <a:pt x="952" y="1783"/>
                    <a:pt x="946" y="1782"/>
                  </a:cubicBezTo>
                  <a:cubicBezTo>
                    <a:pt x="903" y="1823"/>
                    <a:pt x="907" y="1832"/>
                    <a:pt x="900" y="1830"/>
                  </a:cubicBezTo>
                  <a:cubicBezTo>
                    <a:pt x="885" y="1850"/>
                    <a:pt x="882" y="1850"/>
                    <a:pt x="883" y="1854"/>
                  </a:cubicBezTo>
                  <a:cubicBezTo>
                    <a:pt x="863" y="1880"/>
                    <a:pt x="859" y="1882"/>
                    <a:pt x="857" y="1885"/>
                  </a:cubicBezTo>
                  <a:cubicBezTo>
                    <a:pt x="841" y="1908"/>
                    <a:pt x="838" y="1910"/>
                    <a:pt x="835" y="1913"/>
                  </a:cubicBezTo>
                  <a:cubicBezTo>
                    <a:pt x="826" y="1920"/>
                    <a:pt x="833" y="1911"/>
                    <a:pt x="839" y="1900"/>
                  </a:cubicBezTo>
                  <a:cubicBezTo>
                    <a:pt x="877" y="1849"/>
                    <a:pt x="880" y="1841"/>
                    <a:pt x="883" y="1834"/>
                  </a:cubicBezTo>
                  <a:cubicBezTo>
                    <a:pt x="903" y="1806"/>
                    <a:pt x="912" y="1810"/>
                    <a:pt x="911" y="1804"/>
                  </a:cubicBezTo>
                  <a:cubicBezTo>
                    <a:pt x="953" y="1768"/>
                    <a:pt x="953" y="1763"/>
                    <a:pt x="957" y="1762"/>
                  </a:cubicBezTo>
                  <a:cubicBezTo>
                    <a:pt x="978" y="1744"/>
                    <a:pt x="981" y="1737"/>
                    <a:pt x="985" y="1732"/>
                  </a:cubicBezTo>
                  <a:cubicBezTo>
                    <a:pt x="1010" y="1708"/>
                    <a:pt x="1014" y="1706"/>
                    <a:pt x="1016" y="1704"/>
                  </a:cubicBezTo>
                  <a:cubicBezTo>
                    <a:pt x="1035" y="1687"/>
                    <a:pt x="1037" y="1685"/>
                    <a:pt x="1038" y="1682"/>
                  </a:cubicBezTo>
                  <a:cubicBezTo>
                    <a:pt x="1059" y="1667"/>
                    <a:pt x="1055" y="1658"/>
                    <a:pt x="1062" y="1660"/>
                  </a:cubicBezTo>
                  <a:cubicBezTo>
                    <a:pt x="1085" y="1612"/>
                    <a:pt x="1097" y="1610"/>
                    <a:pt x="1097" y="1597"/>
                  </a:cubicBezTo>
                  <a:cubicBezTo>
                    <a:pt x="1121" y="1536"/>
                    <a:pt x="1125" y="1533"/>
                    <a:pt x="1125" y="1527"/>
                  </a:cubicBezTo>
                  <a:cubicBezTo>
                    <a:pt x="1111" y="1547"/>
                    <a:pt x="1112" y="1552"/>
                    <a:pt x="1112" y="1555"/>
                  </a:cubicBezTo>
                  <a:cubicBezTo>
                    <a:pt x="1104" y="1576"/>
                    <a:pt x="1099" y="1575"/>
                    <a:pt x="1101" y="1581"/>
                  </a:cubicBezTo>
                  <a:cubicBezTo>
                    <a:pt x="1070" y="1632"/>
                    <a:pt x="1064" y="1638"/>
                    <a:pt x="1062" y="1647"/>
                  </a:cubicBezTo>
                  <a:cubicBezTo>
                    <a:pt x="1030" y="1685"/>
                    <a:pt x="1021" y="1681"/>
                    <a:pt x="1022" y="1688"/>
                  </a:cubicBezTo>
                  <a:cubicBezTo>
                    <a:pt x="991" y="1713"/>
                    <a:pt x="990" y="1722"/>
                    <a:pt x="981" y="1723"/>
                  </a:cubicBezTo>
                  <a:cubicBezTo>
                    <a:pt x="941" y="1765"/>
                    <a:pt x="930" y="1774"/>
                    <a:pt x="918" y="1782"/>
                  </a:cubicBezTo>
                  <a:cubicBezTo>
                    <a:pt x="888" y="1824"/>
                    <a:pt x="878" y="1819"/>
                    <a:pt x="881" y="1826"/>
                  </a:cubicBezTo>
                  <a:cubicBezTo>
                    <a:pt x="863" y="1845"/>
                    <a:pt x="861" y="1851"/>
                    <a:pt x="857" y="1856"/>
                  </a:cubicBezTo>
                  <a:cubicBezTo>
                    <a:pt x="835" y="1893"/>
                    <a:pt x="829" y="1892"/>
                    <a:pt x="831" y="1898"/>
                  </a:cubicBezTo>
                  <a:cubicBezTo>
                    <a:pt x="824" y="1891"/>
                    <a:pt x="829" y="1885"/>
                    <a:pt x="833" y="1878"/>
                  </a:cubicBezTo>
                  <a:cubicBezTo>
                    <a:pt x="850" y="1845"/>
                    <a:pt x="862" y="1835"/>
                    <a:pt x="868" y="1819"/>
                  </a:cubicBezTo>
                  <a:cubicBezTo>
                    <a:pt x="881" y="1806"/>
                    <a:pt x="884" y="1803"/>
                    <a:pt x="887" y="1799"/>
                  </a:cubicBezTo>
                  <a:cubicBezTo>
                    <a:pt x="912" y="1778"/>
                    <a:pt x="913" y="1773"/>
                    <a:pt x="918" y="1771"/>
                  </a:cubicBezTo>
                  <a:cubicBezTo>
                    <a:pt x="941" y="1748"/>
                    <a:pt x="943" y="1744"/>
                    <a:pt x="948" y="1743"/>
                  </a:cubicBezTo>
                  <a:cubicBezTo>
                    <a:pt x="959" y="1727"/>
                    <a:pt x="965" y="1727"/>
                    <a:pt x="966" y="1721"/>
                  </a:cubicBezTo>
                  <a:cubicBezTo>
                    <a:pt x="989" y="1693"/>
                    <a:pt x="993" y="1693"/>
                    <a:pt x="994" y="1690"/>
                  </a:cubicBezTo>
                  <a:cubicBezTo>
                    <a:pt x="1027" y="1655"/>
                    <a:pt x="1024" y="1646"/>
                    <a:pt x="1031" y="1647"/>
                  </a:cubicBezTo>
                  <a:cubicBezTo>
                    <a:pt x="1055" y="1605"/>
                    <a:pt x="1061" y="1605"/>
                    <a:pt x="1062" y="1599"/>
                  </a:cubicBezTo>
                  <a:cubicBezTo>
                    <a:pt x="1081" y="1572"/>
                    <a:pt x="1078" y="1561"/>
                    <a:pt x="1084" y="1560"/>
                  </a:cubicBezTo>
                  <a:cubicBezTo>
                    <a:pt x="1106" y="1497"/>
                    <a:pt x="1107" y="1491"/>
                    <a:pt x="1108" y="1486"/>
                  </a:cubicBezTo>
                  <a:cubicBezTo>
                    <a:pt x="1117" y="1457"/>
                    <a:pt x="1116" y="1452"/>
                    <a:pt x="1116" y="1448"/>
                  </a:cubicBezTo>
                  <a:cubicBezTo>
                    <a:pt x="1104" y="1484"/>
                    <a:pt x="1101" y="1489"/>
                    <a:pt x="1101" y="1496"/>
                  </a:cubicBezTo>
                  <a:cubicBezTo>
                    <a:pt x="1084" y="1531"/>
                    <a:pt x="1087" y="1537"/>
                    <a:pt x="1084" y="1538"/>
                  </a:cubicBezTo>
                  <a:cubicBezTo>
                    <a:pt x="1061" y="1585"/>
                    <a:pt x="1058" y="1591"/>
                    <a:pt x="1055" y="1597"/>
                  </a:cubicBezTo>
                  <a:cubicBezTo>
                    <a:pt x="1017" y="1648"/>
                    <a:pt x="1012" y="1652"/>
                    <a:pt x="1009" y="1658"/>
                  </a:cubicBezTo>
                  <a:cubicBezTo>
                    <a:pt x="991" y="1672"/>
                    <a:pt x="998" y="1683"/>
                    <a:pt x="990" y="1680"/>
                  </a:cubicBezTo>
                  <a:cubicBezTo>
                    <a:pt x="977" y="1698"/>
                    <a:pt x="973" y="1699"/>
                    <a:pt x="970" y="1701"/>
                  </a:cubicBezTo>
                  <a:cubicBezTo>
                    <a:pt x="889" y="1788"/>
                    <a:pt x="882" y="1786"/>
                    <a:pt x="883" y="1791"/>
                  </a:cubicBezTo>
                  <a:cubicBezTo>
                    <a:pt x="870" y="1806"/>
                    <a:pt x="868" y="1806"/>
                    <a:pt x="868" y="1808"/>
                  </a:cubicBezTo>
                  <a:cubicBezTo>
                    <a:pt x="909" y="1743"/>
                    <a:pt x="924" y="1730"/>
                    <a:pt x="935" y="1714"/>
                  </a:cubicBezTo>
                  <a:cubicBezTo>
                    <a:pt x="953" y="1698"/>
                    <a:pt x="955" y="1696"/>
                    <a:pt x="955" y="1693"/>
                  </a:cubicBezTo>
                  <a:cubicBezTo>
                    <a:pt x="981" y="1670"/>
                    <a:pt x="977" y="1660"/>
                    <a:pt x="985" y="1662"/>
                  </a:cubicBezTo>
                  <a:cubicBezTo>
                    <a:pt x="1006" y="1636"/>
                    <a:pt x="1004" y="1630"/>
                    <a:pt x="1007" y="1629"/>
                  </a:cubicBezTo>
                  <a:cubicBezTo>
                    <a:pt x="1021" y="1606"/>
                    <a:pt x="1028" y="1605"/>
                    <a:pt x="1027" y="1597"/>
                  </a:cubicBezTo>
                  <a:cubicBezTo>
                    <a:pt x="1058" y="1531"/>
                    <a:pt x="1066" y="1525"/>
                    <a:pt x="1066" y="1512"/>
                  </a:cubicBezTo>
                  <a:cubicBezTo>
                    <a:pt x="1079" y="1469"/>
                    <a:pt x="1081" y="1457"/>
                    <a:pt x="1084" y="1446"/>
                  </a:cubicBezTo>
                  <a:cubicBezTo>
                    <a:pt x="1090" y="1385"/>
                    <a:pt x="1092" y="1372"/>
                    <a:pt x="1088" y="1370"/>
                  </a:cubicBezTo>
                  <a:cubicBezTo>
                    <a:pt x="1075" y="1459"/>
                    <a:pt x="1074" y="1462"/>
                    <a:pt x="1073" y="1464"/>
                  </a:cubicBezTo>
                  <a:cubicBezTo>
                    <a:pt x="1052" y="1525"/>
                    <a:pt x="1049" y="1533"/>
                    <a:pt x="1046" y="1540"/>
                  </a:cubicBezTo>
                  <a:cubicBezTo>
                    <a:pt x="1029" y="1576"/>
                    <a:pt x="1022" y="1590"/>
                    <a:pt x="1014" y="1603"/>
                  </a:cubicBezTo>
                  <a:cubicBezTo>
                    <a:pt x="991" y="1632"/>
                    <a:pt x="991" y="1638"/>
                    <a:pt x="988" y="1640"/>
                  </a:cubicBezTo>
                  <a:cubicBezTo>
                    <a:pt x="965" y="1672"/>
                    <a:pt x="958" y="1671"/>
                    <a:pt x="959" y="1677"/>
                  </a:cubicBezTo>
                  <a:cubicBezTo>
                    <a:pt x="924" y="1711"/>
                    <a:pt x="924" y="1716"/>
                    <a:pt x="920" y="1717"/>
                  </a:cubicBezTo>
                  <a:cubicBezTo>
                    <a:pt x="903" y="1739"/>
                    <a:pt x="900" y="1741"/>
                    <a:pt x="898" y="1745"/>
                  </a:cubicBezTo>
                  <a:cubicBezTo>
                    <a:pt x="868" y="1783"/>
                    <a:pt x="866" y="1786"/>
                    <a:pt x="863" y="1789"/>
                  </a:cubicBezTo>
                  <a:cubicBezTo>
                    <a:pt x="850" y="1811"/>
                    <a:pt x="847" y="1811"/>
                    <a:pt x="848" y="1815"/>
                  </a:cubicBezTo>
                  <a:cubicBezTo>
                    <a:pt x="869" y="1758"/>
                    <a:pt x="874" y="1752"/>
                    <a:pt x="876" y="1743"/>
                  </a:cubicBezTo>
                  <a:cubicBezTo>
                    <a:pt x="910" y="1701"/>
                    <a:pt x="910" y="1695"/>
                    <a:pt x="913" y="1693"/>
                  </a:cubicBezTo>
                  <a:cubicBezTo>
                    <a:pt x="939" y="1660"/>
                    <a:pt x="942" y="1657"/>
                    <a:pt x="944" y="1653"/>
                  </a:cubicBezTo>
                  <a:cubicBezTo>
                    <a:pt x="961" y="1640"/>
                    <a:pt x="963" y="1630"/>
                    <a:pt x="970" y="1625"/>
                  </a:cubicBezTo>
                  <a:cubicBezTo>
                    <a:pt x="985" y="1603"/>
                    <a:pt x="989" y="1603"/>
                    <a:pt x="990" y="1601"/>
                  </a:cubicBezTo>
                  <a:cubicBezTo>
                    <a:pt x="1006" y="1578"/>
                    <a:pt x="1011" y="1571"/>
                    <a:pt x="1016" y="1564"/>
                  </a:cubicBezTo>
                  <a:cubicBezTo>
                    <a:pt x="1050" y="1504"/>
                    <a:pt x="1059" y="1489"/>
                    <a:pt x="1064" y="1470"/>
                  </a:cubicBezTo>
                  <a:cubicBezTo>
                    <a:pt x="1051" y="1495"/>
                    <a:pt x="1046" y="1500"/>
                    <a:pt x="1044" y="1507"/>
                  </a:cubicBezTo>
                  <a:cubicBezTo>
                    <a:pt x="1018" y="1543"/>
                    <a:pt x="1019" y="1550"/>
                    <a:pt x="1016" y="1553"/>
                  </a:cubicBezTo>
                  <a:cubicBezTo>
                    <a:pt x="996" y="1573"/>
                    <a:pt x="996" y="1579"/>
                    <a:pt x="992" y="1581"/>
                  </a:cubicBezTo>
                  <a:cubicBezTo>
                    <a:pt x="962" y="1610"/>
                    <a:pt x="965" y="1620"/>
                    <a:pt x="959" y="1621"/>
                  </a:cubicBezTo>
                  <a:cubicBezTo>
                    <a:pt x="948" y="1632"/>
                    <a:pt x="948" y="1638"/>
                    <a:pt x="944" y="1640"/>
                  </a:cubicBezTo>
                  <a:cubicBezTo>
                    <a:pt x="906" y="1680"/>
                    <a:pt x="908" y="1688"/>
                    <a:pt x="903" y="1688"/>
                  </a:cubicBezTo>
                  <a:cubicBezTo>
                    <a:pt x="897" y="1686"/>
                    <a:pt x="906" y="1679"/>
                    <a:pt x="911" y="1669"/>
                  </a:cubicBezTo>
                  <a:cubicBezTo>
                    <a:pt x="932" y="1633"/>
                    <a:pt x="937" y="1631"/>
                    <a:pt x="940" y="1625"/>
                  </a:cubicBezTo>
                  <a:cubicBezTo>
                    <a:pt x="956" y="1601"/>
                    <a:pt x="964" y="1593"/>
                    <a:pt x="968" y="1581"/>
                  </a:cubicBezTo>
                  <a:cubicBezTo>
                    <a:pt x="994" y="1555"/>
                    <a:pt x="996" y="1543"/>
                    <a:pt x="1005" y="1538"/>
                  </a:cubicBezTo>
                  <a:cubicBezTo>
                    <a:pt x="1024" y="1501"/>
                    <a:pt x="1030" y="1493"/>
                    <a:pt x="1036" y="1486"/>
                  </a:cubicBezTo>
                  <a:cubicBezTo>
                    <a:pt x="1056" y="1429"/>
                    <a:pt x="1056" y="1424"/>
                    <a:pt x="1060" y="1422"/>
                  </a:cubicBezTo>
                  <a:cubicBezTo>
                    <a:pt x="1069" y="1382"/>
                    <a:pt x="1072" y="1365"/>
                    <a:pt x="1075" y="1348"/>
                  </a:cubicBezTo>
                  <a:cubicBezTo>
                    <a:pt x="1082" y="1306"/>
                    <a:pt x="1086" y="1304"/>
                    <a:pt x="1079" y="1302"/>
                  </a:cubicBezTo>
                  <a:cubicBezTo>
                    <a:pt x="1074" y="1347"/>
                    <a:pt x="1067" y="1360"/>
                    <a:pt x="1066" y="1372"/>
                  </a:cubicBezTo>
                  <a:cubicBezTo>
                    <a:pt x="1049" y="1430"/>
                    <a:pt x="1047" y="1435"/>
                    <a:pt x="1046" y="1442"/>
                  </a:cubicBezTo>
                  <a:cubicBezTo>
                    <a:pt x="1020" y="1490"/>
                    <a:pt x="1021" y="1498"/>
                    <a:pt x="1016" y="1501"/>
                  </a:cubicBezTo>
                  <a:cubicBezTo>
                    <a:pt x="997" y="1535"/>
                    <a:pt x="991" y="1536"/>
                    <a:pt x="990" y="1542"/>
                  </a:cubicBezTo>
                  <a:cubicBezTo>
                    <a:pt x="957" y="1582"/>
                    <a:pt x="957" y="1587"/>
                    <a:pt x="953" y="1588"/>
                  </a:cubicBezTo>
                  <a:cubicBezTo>
                    <a:pt x="934" y="1610"/>
                    <a:pt x="937" y="1618"/>
                    <a:pt x="931" y="1619"/>
                  </a:cubicBezTo>
                  <a:cubicBezTo>
                    <a:pt x="902" y="1668"/>
                    <a:pt x="896" y="1673"/>
                    <a:pt x="892" y="1680"/>
                  </a:cubicBezTo>
                  <a:cubicBezTo>
                    <a:pt x="862" y="1729"/>
                    <a:pt x="861" y="1740"/>
                    <a:pt x="855" y="1745"/>
                  </a:cubicBezTo>
                  <a:cubicBezTo>
                    <a:pt x="871" y="1701"/>
                    <a:pt x="876" y="1699"/>
                    <a:pt x="879" y="1695"/>
                  </a:cubicBezTo>
                  <a:cubicBezTo>
                    <a:pt x="910" y="1639"/>
                    <a:pt x="911" y="1628"/>
                    <a:pt x="918" y="1623"/>
                  </a:cubicBezTo>
                  <a:cubicBezTo>
                    <a:pt x="948" y="1567"/>
                    <a:pt x="956" y="1563"/>
                    <a:pt x="959" y="1553"/>
                  </a:cubicBezTo>
                  <a:cubicBezTo>
                    <a:pt x="986" y="1519"/>
                    <a:pt x="987" y="1513"/>
                    <a:pt x="990" y="1510"/>
                  </a:cubicBezTo>
                  <a:cubicBezTo>
                    <a:pt x="1001" y="1497"/>
                    <a:pt x="1003" y="1492"/>
                    <a:pt x="1005" y="1488"/>
                  </a:cubicBezTo>
                  <a:cubicBezTo>
                    <a:pt x="1025" y="1446"/>
                    <a:pt x="1034" y="1430"/>
                    <a:pt x="1038" y="1409"/>
                  </a:cubicBezTo>
                  <a:cubicBezTo>
                    <a:pt x="1049" y="1371"/>
                    <a:pt x="1051" y="1361"/>
                    <a:pt x="1053" y="1350"/>
                  </a:cubicBezTo>
                  <a:cubicBezTo>
                    <a:pt x="1050" y="1316"/>
                    <a:pt x="1054" y="1325"/>
                    <a:pt x="1049" y="1326"/>
                  </a:cubicBezTo>
                  <a:cubicBezTo>
                    <a:pt x="1044" y="1375"/>
                    <a:pt x="1036" y="1391"/>
                    <a:pt x="1033" y="1411"/>
                  </a:cubicBezTo>
                  <a:cubicBezTo>
                    <a:pt x="1013" y="1449"/>
                    <a:pt x="1016" y="1458"/>
                    <a:pt x="1012" y="1459"/>
                  </a:cubicBezTo>
                  <a:cubicBezTo>
                    <a:pt x="997" y="1492"/>
                    <a:pt x="988" y="1495"/>
                    <a:pt x="985" y="1505"/>
                  </a:cubicBezTo>
                  <a:cubicBezTo>
                    <a:pt x="961" y="1539"/>
                    <a:pt x="957" y="1541"/>
                    <a:pt x="955" y="1544"/>
                  </a:cubicBezTo>
                  <a:cubicBezTo>
                    <a:pt x="935" y="1571"/>
                    <a:pt x="935" y="1574"/>
                    <a:pt x="933" y="1575"/>
                  </a:cubicBezTo>
                  <a:cubicBezTo>
                    <a:pt x="909" y="1617"/>
                    <a:pt x="908" y="1627"/>
                    <a:pt x="900" y="1632"/>
                  </a:cubicBezTo>
                  <a:cubicBezTo>
                    <a:pt x="875" y="1672"/>
                    <a:pt x="877" y="1668"/>
                    <a:pt x="879" y="1664"/>
                  </a:cubicBezTo>
                  <a:cubicBezTo>
                    <a:pt x="887" y="1636"/>
                    <a:pt x="892" y="1629"/>
                    <a:pt x="892" y="1621"/>
                  </a:cubicBezTo>
                  <a:cubicBezTo>
                    <a:pt x="920" y="1582"/>
                    <a:pt x="926" y="1570"/>
                    <a:pt x="935" y="1562"/>
                  </a:cubicBezTo>
                  <a:cubicBezTo>
                    <a:pt x="956" y="1524"/>
                    <a:pt x="962" y="1521"/>
                    <a:pt x="964" y="1514"/>
                  </a:cubicBezTo>
                  <a:cubicBezTo>
                    <a:pt x="976" y="1496"/>
                    <a:pt x="974" y="1490"/>
                    <a:pt x="977" y="1490"/>
                  </a:cubicBezTo>
                  <a:cubicBezTo>
                    <a:pt x="994" y="1459"/>
                    <a:pt x="996" y="1453"/>
                    <a:pt x="998" y="1446"/>
                  </a:cubicBezTo>
                  <a:cubicBezTo>
                    <a:pt x="1015" y="1403"/>
                    <a:pt x="1021" y="1375"/>
                    <a:pt x="1025" y="1344"/>
                  </a:cubicBezTo>
                  <a:cubicBezTo>
                    <a:pt x="1018" y="1331"/>
                    <a:pt x="1022" y="1346"/>
                    <a:pt x="1016" y="1363"/>
                  </a:cubicBezTo>
                  <a:cubicBezTo>
                    <a:pt x="983" y="1466"/>
                    <a:pt x="978" y="1466"/>
                    <a:pt x="977" y="1470"/>
                  </a:cubicBezTo>
                  <a:cubicBezTo>
                    <a:pt x="954" y="1505"/>
                    <a:pt x="957" y="1514"/>
                    <a:pt x="951" y="1514"/>
                  </a:cubicBezTo>
                  <a:cubicBezTo>
                    <a:pt x="919" y="1567"/>
                    <a:pt x="917" y="1570"/>
                    <a:pt x="916" y="1573"/>
                  </a:cubicBezTo>
                  <a:cubicBezTo>
                    <a:pt x="912" y="1562"/>
                    <a:pt x="921" y="1552"/>
                    <a:pt x="924" y="1538"/>
                  </a:cubicBezTo>
                  <a:cubicBezTo>
                    <a:pt x="954" y="1484"/>
                    <a:pt x="953" y="1482"/>
                    <a:pt x="955" y="1479"/>
                  </a:cubicBezTo>
                  <a:cubicBezTo>
                    <a:pt x="968" y="1459"/>
                    <a:pt x="968" y="1452"/>
                    <a:pt x="972" y="1446"/>
                  </a:cubicBezTo>
                  <a:cubicBezTo>
                    <a:pt x="984" y="1394"/>
                    <a:pt x="982" y="1398"/>
                    <a:pt x="981" y="1403"/>
                  </a:cubicBezTo>
                  <a:cubicBezTo>
                    <a:pt x="945" y="1474"/>
                    <a:pt x="948" y="1486"/>
                    <a:pt x="942" y="1488"/>
                  </a:cubicBezTo>
                  <a:cubicBezTo>
                    <a:pt x="910" y="1541"/>
                    <a:pt x="911" y="1549"/>
                    <a:pt x="907" y="1553"/>
                  </a:cubicBezTo>
                  <a:cubicBezTo>
                    <a:pt x="896" y="1582"/>
                    <a:pt x="892" y="1589"/>
                    <a:pt x="896" y="1588"/>
                  </a:cubicBezTo>
                  <a:cubicBezTo>
                    <a:pt x="905" y="1541"/>
                    <a:pt x="903" y="1485"/>
                    <a:pt x="916" y="1444"/>
                  </a:cubicBezTo>
                  <a:cubicBezTo>
                    <a:pt x="941" y="1308"/>
                    <a:pt x="942" y="1301"/>
                    <a:pt x="944" y="1294"/>
                  </a:cubicBezTo>
                  <a:cubicBezTo>
                    <a:pt x="936" y="1296"/>
                    <a:pt x="930" y="1326"/>
                    <a:pt x="922" y="1353"/>
                  </a:cubicBezTo>
                  <a:cubicBezTo>
                    <a:pt x="895" y="1512"/>
                    <a:pt x="896" y="1520"/>
                    <a:pt x="894" y="1525"/>
                  </a:cubicBezTo>
                  <a:cubicBezTo>
                    <a:pt x="888" y="1547"/>
                    <a:pt x="889" y="1545"/>
                    <a:pt x="887" y="1553"/>
                  </a:cubicBezTo>
                  <a:cubicBezTo>
                    <a:pt x="877" y="1593"/>
                    <a:pt x="881" y="1604"/>
                    <a:pt x="876" y="1605"/>
                  </a:cubicBezTo>
                  <a:cubicBezTo>
                    <a:pt x="875" y="1580"/>
                    <a:pt x="879" y="1580"/>
                    <a:pt x="879" y="1575"/>
                  </a:cubicBezTo>
                  <a:cubicBezTo>
                    <a:pt x="877" y="1509"/>
                    <a:pt x="879" y="1499"/>
                    <a:pt x="876" y="1488"/>
                  </a:cubicBezTo>
                  <a:cubicBezTo>
                    <a:pt x="901" y="1365"/>
                    <a:pt x="897" y="1356"/>
                    <a:pt x="898" y="1353"/>
                  </a:cubicBezTo>
                  <a:cubicBezTo>
                    <a:pt x="916" y="1288"/>
                    <a:pt x="916" y="1279"/>
                    <a:pt x="918" y="1272"/>
                  </a:cubicBezTo>
                  <a:cubicBezTo>
                    <a:pt x="914" y="1265"/>
                    <a:pt x="912" y="1284"/>
                    <a:pt x="905" y="1298"/>
                  </a:cubicBezTo>
                  <a:cubicBezTo>
                    <a:pt x="897" y="1328"/>
                    <a:pt x="901" y="1337"/>
                    <a:pt x="896" y="1337"/>
                  </a:cubicBezTo>
                  <a:cubicBezTo>
                    <a:pt x="881" y="1419"/>
                    <a:pt x="876" y="1435"/>
                    <a:pt x="872" y="1451"/>
                  </a:cubicBezTo>
                  <a:cubicBezTo>
                    <a:pt x="868" y="1519"/>
                    <a:pt x="871" y="1543"/>
                    <a:pt x="870" y="1586"/>
                  </a:cubicBezTo>
                  <a:cubicBezTo>
                    <a:pt x="869" y="1639"/>
                    <a:pt x="864" y="1639"/>
                    <a:pt x="865" y="1645"/>
                  </a:cubicBezTo>
                  <a:cubicBezTo>
                    <a:pt x="863" y="1666"/>
                    <a:pt x="865" y="1667"/>
                    <a:pt x="865" y="1666"/>
                  </a:cubicBezTo>
                  <a:cubicBezTo>
                    <a:pt x="857" y="1685"/>
                    <a:pt x="854" y="1670"/>
                    <a:pt x="855" y="1653"/>
                  </a:cubicBezTo>
                  <a:cubicBezTo>
                    <a:pt x="853" y="1576"/>
                    <a:pt x="851" y="1566"/>
                    <a:pt x="855" y="1562"/>
                  </a:cubicBezTo>
                  <a:cubicBezTo>
                    <a:pt x="852" y="1524"/>
                    <a:pt x="854" y="1505"/>
                    <a:pt x="850" y="1492"/>
                  </a:cubicBezTo>
                  <a:cubicBezTo>
                    <a:pt x="853" y="1421"/>
                    <a:pt x="858" y="1408"/>
                    <a:pt x="857" y="1387"/>
                  </a:cubicBezTo>
                  <a:cubicBezTo>
                    <a:pt x="860" y="1352"/>
                    <a:pt x="854" y="1364"/>
                    <a:pt x="855" y="1383"/>
                  </a:cubicBezTo>
                  <a:cubicBezTo>
                    <a:pt x="848" y="1407"/>
                    <a:pt x="851" y="1415"/>
                    <a:pt x="850" y="1418"/>
                  </a:cubicBezTo>
                  <a:cubicBezTo>
                    <a:pt x="845" y="1496"/>
                    <a:pt x="843" y="1512"/>
                    <a:pt x="844" y="1529"/>
                  </a:cubicBezTo>
                  <a:cubicBezTo>
                    <a:pt x="843" y="1584"/>
                    <a:pt x="845" y="1586"/>
                    <a:pt x="846" y="1588"/>
                  </a:cubicBezTo>
                  <a:cubicBezTo>
                    <a:pt x="846" y="1621"/>
                    <a:pt x="850" y="1623"/>
                    <a:pt x="848" y="1629"/>
                  </a:cubicBezTo>
                  <a:cubicBezTo>
                    <a:pt x="848" y="1650"/>
                    <a:pt x="849" y="1655"/>
                    <a:pt x="846" y="1656"/>
                  </a:cubicBezTo>
                  <a:cubicBezTo>
                    <a:pt x="843" y="1640"/>
                    <a:pt x="839" y="1637"/>
                    <a:pt x="839" y="1629"/>
                  </a:cubicBezTo>
                  <a:cubicBezTo>
                    <a:pt x="831" y="1482"/>
                    <a:pt x="827" y="1483"/>
                    <a:pt x="828" y="1477"/>
                  </a:cubicBezTo>
                  <a:cubicBezTo>
                    <a:pt x="831" y="1384"/>
                    <a:pt x="830" y="1378"/>
                    <a:pt x="831" y="1361"/>
                  </a:cubicBezTo>
                  <a:cubicBezTo>
                    <a:pt x="835" y="1334"/>
                    <a:pt x="830" y="1340"/>
                    <a:pt x="828" y="1348"/>
                  </a:cubicBezTo>
                  <a:cubicBezTo>
                    <a:pt x="822" y="1433"/>
                    <a:pt x="822" y="1433"/>
                    <a:pt x="822" y="1433"/>
                  </a:cubicBezTo>
                  <a:cubicBezTo>
                    <a:pt x="823" y="1493"/>
                    <a:pt x="822" y="1494"/>
                    <a:pt x="824" y="1505"/>
                  </a:cubicBezTo>
                  <a:cubicBezTo>
                    <a:pt x="835" y="1659"/>
                    <a:pt x="837" y="1673"/>
                    <a:pt x="837" y="1693"/>
                  </a:cubicBezTo>
                  <a:cubicBezTo>
                    <a:pt x="838" y="1744"/>
                    <a:pt x="842" y="1748"/>
                    <a:pt x="835" y="1749"/>
                  </a:cubicBezTo>
                  <a:cubicBezTo>
                    <a:pt x="824" y="1655"/>
                    <a:pt x="819" y="1653"/>
                    <a:pt x="820" y="1645"/>
                  </a:cubicBezTo>
                  <a:cubicBezTo>
                    <a:pt x="809" y="1494"/>
                    <a:pt x="809" y="1476"/>
                    <a:pt x="809" y="1459"/>
                  </a:cubicBezTo>
                  <a:cubicBezTo>
                    <a:pt x="811" y="1440"/>
                    <a:pt x="809" y="1439"/>
                    <a:pt x="809" y="1440"/>
                  </a:cubicBezTo>
                  <a:cubicBezTo>
                    <a:pt x="811" y="1406"/>
                    <a:pt x="806" y="1407"/>
                    <a:pt x="807" y="1414"/>
                  </a:cubicBezTo>
                  <a:cubicBezTo>
                    <a:pt x="806" y="1452"/>
                    <a:pt x="798" y="1458"/>
                    <a:pt x="804" y="1462"/>
                  </a:cubicBezTo>
                  <a:cubicBezTo>
                    <a:pt x="817" y="1663"/>
                    <a:pt x="813" y="1671"/>
                    <a:pt x="815" y="1675"/>
                  </a:cubicBezTo>
                  <a:cubicBezTo>
                    <a:pt x="826" y="1762"/>
                    <a:pt x="826" y="1762"/>
                    <a:pt x="826" y="1762"/>
                  </a:cubicBezTo>
                  <a:cubicBezTo>
                    <a:pt x="824" y="1827"/>
                    <a:pt x="823" y="1832"/>
                    <a:pt x="820" y="1834"/>
                  </a:cubicBezTo>
                  <a:cubicBezTo>
                    <a:pt x="811" y="1787"/>
                    <a:pt x="812" y="1780"/>
                    <a:pt x="809" y="1778"/>
                  </a:cubicBezTo>
                  <a:cubicBezTo>
                    <a:pt x="802" y="1730"/>
                    <a:pt x="794" y="1714"/>
                    <a:pt x="791" y="1695"/>
                  </a:cubicBezTo>
                  <a:cubicBezTo>
                    <a:pt x="773" y="1625"/>
                    <a:pt x="777" y="1615"/>
                    <a:pt x="772" y="1614"/>
                  </a:cubicBezTo>
                  <a:cubicBezTo>
                    <a:pt x="763" y="1470"/>
                    <a:pt x="763" y="1470"/>
                    <a:pt x="763" y="1470"/>
                  </a:cubicBezTo>
                  <a:cubicBezTo>
                    <a:pt x="762" y="1442"/>
                    <a:pt x="759" y="1446"/>
                    <a:pt x="759" y="1451"/>
                  </a:cubicBezTo>
                  <a:cubicBezTo>
                    <a:pt x="758" y="1503"/>
                    <a:pt x="759" y="1507"/>
                    <a:pt x="759" y="1512"/>
                  </a:cubicBezTo>
                  <a:cubicBezTo>
                    <a:pt x="764" y="1591"/>
                    <a:pt x="762" y="1605"/>
                    <a:pt x="765" y="1612"/>
                  </a:cubicBezTo>
                  <a:cubicBezTo>
                    <a:pt x="775" y="1656"/>
                    <a:pt x="774" y="1663"/>
                    <a:pt x="774" y="1669"/>
                  </a:cubicBezTo>
                  <a:cubicBezTo>
                    <a:pt x="784" y="1716"/>
                    <a:pt x="792" y="1731"/>
                    <a:pt x="794" y="1752"/>
                  </a:cubicBezTo>
                  <a:cubicBezTo>
                    <a:pt x="811" y="1837"/>
                    <a:pt x="811" y="1837"/>
                    <a:pt x="811" y="1837"/>
                  </a:cubicBezTo>
                  <a:cubicBezTo>
                    <a:pt x="782" y="1726"/>
                    <a:pt x="772" y="1704"/>
                    <a:pt x="765" y="1677"/>
                  </a:cubicBezTo>
                  <a:cubicBezTo>
                    <a:pt x="742" y="1579"/>
                    <a:pt x="750" y="1564"/>
                    <a:pt x="743" y="1564"/>
                  </a:cubicBezTo>
                  <a:cubicBezTo>
                    <a:pt x="746" y="1641"/>
                    <a:pt x="753" y="1656"/>
                    <a:pt x="754" y="1677"/>
                  </a:cubicBezTo>
                  <a:cubicBezTo>
                    <a:pt x="763" y="1707"/>
                    <a:pt x="767" y="1716"/>
                    <a:pt x="770" y="1725"/>
                  </a:cubicBezTo>
                  <a:cubicBezTo>
                    <a:pt x="777" y="1747"/>
                    <a:pt x="777" y="1753"/>
                    <a:pt x="774" y="1754"/>
                  </a:cubicBezTo>
                  <a:cubicBezTo>
                    <a:pt x="754" y="1702"/>
                    <a:pt x="753" y="1700"/>
                    <a:pt x="750" y="1699"/>
                  </a:cubicBezTo>
                  <a:cubicBezTo>
                    <a:pt x="740" y="1669"/>
                    <a:pt x="737" y="1664"/>
                    <a:pt x="735" y="1658"/>
                  </a:cubicBezTo>
                  <a:cubicBezTo>
                    <a:pt x="707" y="1583"/>
                    <a:pt x="705" y="1572"/>
                    <a:pt x="702" y="1562"/>
                  </a:cubicBezTo>
                  <a:cubicBezTo>
                    <a:pt x="694" y="1552"/>
                    <a:pt x="699" y="1569"/>
                    <a:pt x="702" y="1588"/>
                  </a:cubicBezTo>
                  <a:cubicBezTo>
                    <a:pt x="721" y="1647"/>
                    <a:pt x="725" y="1654"/>
                    <a:pt x="728" y="1662"/>
                  </a:cubicBezTo>
                  <a:cubicBezTo>
                    <a:pt x="743" y="1693"/>
                    <a:pt x="743" y="1704"/>
                    <a:pt x="748" y="1710"/>
                  </a:cubicBezTo>
                  <a:cubicBezTo>
                    <a:pt x="766" y="1752"/>
                    <a:pt x="765" y="1760"/>
                    <a:pt x="770" y="1762"/>
                  </a:cubicBezTo>
                  <a:cubicBezTo>
                    <a:pt x="777" y="1794"/>
                    <a:pt x="782" y="1805"/>
                    <a:pt x="785" y="1817"/>
                  </a:cubicBezTo>
                  <a:cubicBezTo>
                    <a:pt x="794" y="1838"/>
                    <a:pt x="791" y="1849"/>
                    <a:pt x="796" y="1852"/>
                  </a:cubicBezTo>
                  <a:cubicBezTo>
                    <a:pt x="799" y="1894"/>
                    <a:pt x="803" y="1902"/>
                    <a:pt x="798" y="1902"/>
                  </a:cubicBezTo>
                  <a:cubicBezTo>
                    <a:pt x="794" y="1891"/>
                    <a:pt x="790" y="1888"/>
                    <a:pt x="791" y="1880"/>
                  </a:cubicBezTo>
                  <a:cubicBezTo>
                    <a:pt x="784" y="1859"/>
                    <a:pt x="782" y="1854"/>
                    <a:pt x="780" y="1847"/>
                  </a:cubicBezTo>
                  <a:cubicBezTo>
                    <a:pt x="757" y="1795"/>
                    <a:pt x="758" y="1786"/>
                    <a:pt x="752" y="1784"/>
                  </a:cubicBezTo>
                  <a:cubicBezTo>
                    <a:pt x="725" y="1733"/>
                    <a:pt x="729" y="1731"/>
                    <a:pt x="724" y="1725"/>
                  </a:cubicBezTo>
                  <a:cubicBezTo>
                    <a:pt x="700" y="1673"/>
                    <a:pt x="699" y="1666"/>
                    <a:pt x="698" y="1660"/>
                  </a:cubicBezTo>
                  <a:cubicBezTo>
                    <a:pt x="685" y="1644"/>
                    <a:pt x="693" y="1655"/>
                    <a:pt x="695" y="1671"/>
                  </a:cubicBezTo>
                  <a:cubicBezTo>
                    <a:pt x="716" y="1723"/>
                    <a:pt x="716" y="1728"/>
                    <a:pt x="719" y="1730"/>
                  </a:cubicBezTo>
                  <a:cubicBezTo>
                    <a:pt x="742" y="1778"/>
                    <a:pt x="746" y="1784"/>
                    <a:pt x="748" y="1793"/>
                  </a:cubicBezTo>
                  <a:cubicBezTo>
                    <a:pt x="782" y="1878"/>
                    <a:pt x="780" y="1885"/>
                    <a:pt x="783" y="1887"/>
                  </a:cubicBezTo>
                  <a:cubicBezTo>
                    <a:pt x="794" y="1972"/>
                    <a:pt x="794" y="1972"/>
                    <a:pt x="794" y="1972"/>
                  </a:cubicBezTo>
                  <a:cubicBezTo>
                    <a:pt x="790" y="1978"/>
                    <a:pt x="787" y="1968"/>
                    <a:pt x="785" y="1959"/>
                  </a:cubicBezTo>
                  <a:cubicBezTo>
                    <a:pt x="773" y="1902"/>
                    <a:pt x="776" y="1898"/>
                    <a:pt x="774" y="1891"/>
                  </a:cubicBezTo>
                  <a:cubicBezTo>
                    <a:pt x="757" y="1844"/>
                    <a:pt x="754" y="1838"/>
                    <a:pt x="750" y="1832"/>
                  </a:cubicBezTo>
                  <a:cubicBezTo>
                    <a:pt x="725" y="1784"/>
                    <a:pt x="724" y="1781"/>
                    <a:pt x="722" y="1778"/>
                  </a:cubicBezTo>
                  <a:cubicBezTo>
                    <a:pt x="705" y="1736"/>
                    <a:pt x="695" y="1741"/>
                    <a:pt x="698" y="1734"/>
                  </a:cubicBezTo>
                  <a:cubicBezTo>
                    <a:pt x="665" y="1678"/>
                    <a:pt x="661" y="1665"/>
                    <a:pt x="654" y="1653"/>
                  </a:cubicBezTo>
                  <a:cubicBezTo>
                    <a:pt x="643" y="1627"/>
                    <a:pt x="644" y="1617"/>
                    <a:pt x="637" y="1614"/>
                  </a:cubicBezTo>
                  <a:cubicBezTo>
                    <a:pt x="650" y="1662"/>
                    <a:pt x="654" y="1666"/>
                    <a:pt x="656" y="1673"/>
                  </a:cubicBezTo>
                  <a:cubicBezTo>
                    <a:pt x="667" y="1699"/>
                    <a:pt x="670" y="1705"/>
                    <a:pt x="674" y="1710"/>
                  </a:cubicBezTo>
                  <a:cubicBezTo>
                    <a:pt x="694" y="1752"/>
                    <a:pt x="701" y="1754"/>
                    <a:pt x="702" y="1762"/>
                  </a:cubicBezTo>
                  <a:cubicBezTo>
                    <a:pt x="726" y="1808"/>
                    <a:pt x="732" y="1807"/>
                    <a:pt x="730" y="1813"/>
                  </a:cubicBezTo>
                  <a:cubicBezTo>
                    <a:pt x="749" y="1857"/>
                    <a:pt x="754" y="1861"/>
                    <a:pt x="754" y="1869"/>
                  </a:cubicBezTo>
                  <a:cubicBezTo>
                    <a:pt x="765" y="1894"/>
                    <a:pt x="765" y="1903"/>
                    <a:pt x="770" y="1909"/>
                  </a:cubicBezTo>
                  <a:cubicBezTo>
                    <a:pt x="782" y="1984"/>
                    <a:pt x="778" y="1993"/>
                    <a:pt x="783" y="1994"/>
                  </a:cubicBezTo>
                  <a:cubicBezTo>
                    <a:pt x="775" y="1994"/>
                    <a:pt x="778" y="1992"/>
                    <a:pt x="778" y="1991"/>
                  </a:cubicBezTo>
                  <a:cubicBezTo>
                    <a:pt x="765" y="1945"/>
                    <a:pt x="758" y="1932"/>
                    <a:pt x="756" y="1913"/>
                  </a:cubicBezTo>
                  <a:cubicBezTo>
                    <a:pt x="745" y="1883"/>
                    <a:pt x="737" y="1880"/>
                    <a:pt x="737" y="1869"/>
                  </a:cubicBezTo>
                  <a:cubicBezTo>
                    <a:pt x="714" y="1824"/>
                    <a:pt x="713" y="1820"/>
                    <a:pt x="713" y="1815"/>
                  </a:cubicBezTo>
                  <a:cubicBezTo>
                    <a:pt x="687" y="1782"/>
                    <a:pt x="685" y="1774"/>
                    <a:pt x="680" y="1769"/>
                  </a:cubicBezTo>
                  <a:cubicBezTo>
                    <a:pt x="667" y="1758"/>
                    <a:pt x="672" y="1761"/>
                    <a:pt x="674" y="1767"/>
                  </a:cubicBezTo>
                  <a:cubicBezTo>
                    <a:pt x="688" y="1796"/>
                    <a:pt x="699" y="1803"/>
                    <a:pt x="702" y="1817"/>
                  </a:cubicBezTo>
                  <a:cubicBezTo>
                    <a:pt x="718" y="1842"/>
                    <a:pt x="715" y="1849"/>
                    <a:pt x="719" y="1850"/>
                  </a:cubicBezTo>
                  <a:cubicBezTo>
                    <a:pt x="745" y="1911"/>
                    <a:pt x="755" y="1935"/>
                    <a:pt x="759" y="1965"/>
                  </a:cubicBezTo>
                  <a:cubicBezTo>
                    <a:pt x="770" y="2011"/>
                    <a:pt x="779" y="2016"/>
                    <a:pt x="774" y="2022"/>
                  </a:cubicBezTo>
                  <a:cubicBezTo>
                    <a:pt x="759" y="1991"/>
                    <a:pt x="757" y="1975"/>
                    <a:pt x="752" y="1961"/>
                  </a:cubicBezTo>
                  <a:cubicBezTo>
                    <a:pt x="728" y="1912"/>
                    <a:pt x="729" y="1893"/>
                    <a:pt x="719" y="1885"/>
                  </a:cubicBezTo>
                  <a:cubicBezTo>
                    <a:pt x="695" y="1842"/>
                    <a:pt x="692" y="1833"/>
                    <a:pt x="689" y="1826"/>
                  </a:cubicBezTo>
                  <a:cubicBezTo>
                    <a:pt x="673" y="1795"/>
                    <a:pt x="665" y="1789"/>
                    <a:pt x="663" y="1778"/>
                  </a:cubicBezTo>
                  <a:cubicBezTo>
                    <a:pt x="653" y="1761"/>
                    <a:pt x="653" y="1753"/>
                    <a:pt x="647" y="1752"/>
                  </a:cubicBezTo>
                  <a:cubicBezTo>
                    <a:pt x="633" y="1718"/>
                    <a:pt x="633" y="1711"/>
                    <a:pt x="628" y="1710"/>
                  </a:cubicBezTo>
                  <a:cubicBezTo>
                    <a:pt x="640" y="1742"/>
                    <a:pt x="640" y="1752"/>
                    <a:pt x="645" y="1756"/>
                  </a:cubicBezTo>
                  <a:cubicBezTo>
                    <a:pt x="659" y="1789"/>
                    <a:pt x="667" y="1800"/>
                    <a:pt x="671" y="1815"/>
                  </a:cubicBezTo>
                  <a:cubicBezTo>
                    <a:pt x="694" y="1859"/>
                    <a:pt x="702" y="1860"/>
                    <a:pt x="702" y="1869"/>
                  </a:cubicBezTo>
                  <a:cubicBezTo>
                    <a:pt x="718" y="1899"/>
                    <a:pt x="718" y="1904"/>
                    <a:pt x="722" y="1906"/>
                  </a:cubicBezTo>
                  <a:cubicBezTo>
                    <a:pt x="749" y="1983"/>
                    <a:pt x="754" y="1998"/>
                    <a:pt x="761" y="2011"/>
                  </a:cubicBezTo>
                  <a:cubicBezTo>
                    <a:pt x="771" y="2062"/>
                    <a:pt x="777" y="2072"/>
                    <a:pt x="778" y="2085"/>
                  </a:cubicBezTo>
                  <a:cubicBezTo>
                    <a:pt x="761" y="2065"/>
                    <a:pt x="762" y="2056"/>
                    <a:pt x="759" y="2052"/>
                  </a:cubicBezTo>
                  <a:cubicBezTo>
                    <a:pt x="750" y="2026"/>
                    <a:pt x="747" y="2023"/>
                    <a:pt x="750" y="2022"/>
                  </a:cubicBezTo>
                  <a:cubicBezTo>
                    <a:pt x="730" y="1969"/>
                    <a:pt x="724" y="1961"/>
                    <a:pt x="722" y="1950"/>
                  </a:cubicBezTo>
                  <a:cubicBezTo>
                    <a:pt x="703" y="1913"/>
                    <a:pt x="699" y="1906"/>
                    <a:pt x="695" y="1898"/>
                  </a:cubicBezTo>
                  <a:cubicBezTo>
                    <a:pt x="681" y="1882"/>
                    <a:pt x="683" y="1876"/>
                    <a:pt x="680" y="1876"/>
                  </a:cubicBezTo>
                  <a:cubicBezTo>
                    <a:pt x="648" y="1822"/>
                    <a:pt x="645" y="1814"/>
                    <a:pt x="639" y="1808"/>
                  </a:cubicBezTo>
                  <a:cubicBezTo>
                    <a:pt x="621" y="1776"/>
                    <a:pt x="617" y="1768"/>
                    <a:pt x="613" y="1760"/>
                  </a:cubicBezTo>
                  <a:cubicBezTo>
                    <a:pt x="609" y="1765"/>
                    <a:pt x="611" y="1772"/>
                    <a:pt x="615" y="1778"/>
                  </a:cubicBezTo>
                  <a:cubicBezTo>
                    <a:pt x="640" y="1821"/>
                    <a:pt x="642" y="1828"/>
                    <a:pt x="647" y="1832"/>
                  </a:cubicBezTo>
                  <a:cubicBezTo>
                    <a:pt x="670" y="1869"/>
                    <a:pt x="668" y="1872"/>
                    <a:pt x="669" y="1874"/>
                  </a:cubicBezTo>
                  <a:cubicBezTo>
                    <a:pt x="682" y="1895"/>
                    <a:pt x="687" y="1898"/>
                    <a:pt x="689" y="1906"/>
                  </a:cubicBezTo>
                  <a:cubicBezTo>
                    <a:pt x="719" y="1973"/>
                    <a:pt x="723" y="1978"/>
                    <a:pt x="726" y="1985"/>
                  </a:cubicBezTo>
                  <a:cubicBezTo>
                    <a:pt x="749" y="2062"/>
                    <a:pt x="754" y="2068"/>
                    <a:pt x="756" y="2076"/>
                  </a:cubicBezTo>
                  <a:cubicBezTo>
                    <a:pt x="793" y="2160"/>
                    <a:pt x="793" y="2160"/>
                    <a:pt x="793" y="2160"/>
                  </a:cubicBezTo>
                  <a:cubicBezTo>
                    <a:pt x="801" y="2117"/>
                    <a:pt x="807" y="2111"/>
                    <a:pt x="809" y="2100"/>
                  </a:cubicBezTo>
                  <a:cubicBezTo>
                    <a:pt x="825" y="2073"/>
                    <a:pt x="829" y="2071"/>
                    <a:pt x="828" y="2063"/>
                  </a:cubicBezTo>
                  <a:cubicBezTo>
                    <a:pt x="847" y="2039"/>
                    <a:pt x="845" y="2034"/>
                    <a:pt x="850" y="2035"/>
                  </a:cubicBezTo>
                  <a:cubicBezTo>
                    <a:pt x="872" y="2002"/>
                    <a:pt x="872" y="1999"/>
                    <a:pt x="872" y="1996"/>
                  </a:cubicBezTo>
                  <a:cubicBezTo>
                    <a:pt x="890" y="1974"/>
                    <a:pt x="891" y="1969"/>
                    <a:pt x="896" y="1967"/>
                  </a:cubicBezTo>
                  <a:cubicBezTo>
                    <a:pt x="926" y="1928"/>
                    <a:pt x="931" y="1926"/>
                    <a:pt x="931" y="1919"/>
                  </a:cubicBezTo>
                  <a:cubicBezTo>
                    <a:pt x="966" y="1884"/>
                    <a:pt x="970" y="1880"/>
                    <a:pt x="972" y="1876"/>
                  </a:cubicBezTo>
                  <a:cubicBezTo>
                    <a:pt x="998" y="1854"/>
                    <a:pt x="996" y="1848"/>
                    <a:pt x="1001" y="1850"/>
                  </a:cubicBezTo>
                  <a:cubicBezTo>
                    <a:pt x="1032" y="1820"/>
                    <a:pt x="1033" y="1818"/>
                    <a:pt x="1033" y="1815"/>
                  </a:cubicBezTo>
                  <a:cubicBezTo>
                    <a:pt x="1059" y="1793"/>
                    <a:pt x="1061" y="1779"/>
                    <a:pt x="1073" y="1776"/>
                  </a:cubicBezTo>
                  <a:cubicBezTo>
                    <a:pt x="1095" y="1736"/>
                    <a:pt x="1094" y="1732"/>
                    <a:pt x="1097" y="1732"/>
                  </a:cubicBezTo>
                  <a:cubicBezTo>
                    <a:pt x="1078" y="1756"/>
                    <a:pt x="1070" y="1760"/>
                    <a:pt x="1068" y="1771"/>
                  </a:cubicBezTo>
                  <a:cubicBezTo>
                    <a:pt x="1046" y="1793"/>
                    <a:pt x="1046" y="1796"/>
                    <a:pt x="1042" y="1795"/>
                  </a:cubicBezTo>
                  <a:cubicBezTo>
                    <a:pt x="1025" y="1818"/>
                    <a:pt x="1020" y="1819"/>
                    <a:pt x="1016" y="1821"/>
                  </a:cubicBezTo>
                  <a:cubicBezTo>
                    <a:pt x="993" y="1847"/>
                    <a:pt x="987" y="1848"/>
                    <a:pt x="983" y="1852"/>
                  </a:cubicBezTo>
                  <a:cubicBezTo>
                    <a:pt x="964" y="1874"/>
                    <a:pt x="961" y="1876"/>
                    <a:pt x="959" y="1878"/>
                  </a:cubicBezTo>
                  <a:cubicBezTo>
                    <a:pt x="946" y="1896"/>
                    <a:pt x="940" y="1894"/>
                    <a:pt x="942" y="1900"/>
                  </a:cubicBezTo>
                  <a:cubicBezTo>
                    <a:pt x="921" y="1925"/>
                    <a:pt x="911" y="1924"/>
                    <a:pt x="911" y="1932"/>
                  </a:cubicBezTo>
                  <a:cubicBezTo>
                    <a:pt x="875" y="1982"/>
                    <a:pt x="871" y="1986"/>
                    <a:pt x="865" y="1989"/>
                  </a:cubicBezTo>
                  <a:cubicBezTo>
                    <a:pt x="854" y="2008"/>
                    <a:pt x="853" y="2011"/>
                    <a:pt x="852" y="2015"/>
                  </a:cubicBezTo>
                  <a:cubicBezTo>
                    <a:pt x="821" y="2056"/>
                    <a:pt x="822" y="2066"/>
                    <a:pt x="815" y="2068"/>
                  </a:cubicBezTo>
                  <a:cubicBezTo>
                    <a:pt x="807" y="2074"/>
                    <a:pt x="811" y="2072"/>
                    <a:pt x="813" y="2068"/>
                  </a:cubicBezTo>
                  <a:cubicBezTo>
                    <a:pt x="832" y="2040"/>
                    <a:pt x="830" y="2031"/>
                    <a:pt x="833" y="2026"/>
                  </a:cubicBezTo>
                  <a:cubicBezTo>
                    <a:pt x="858" y="1977"/>
                    <a:pt x="867" y="1977"/>
                    <a:pt x="868" y="1970"/>
                  </a:cubicBezTo>
                  <a:cubicBezTo>
                    <a:pt x="913" y="1906"/>
                    <a:pt x="923" y="1911"/>
                    <a:pt x="920" y="1904"/>
                  </a:cubicBezTo>
                  <a:cubicBezTo>
                    <a:pt x="941" y="1891"/>
                    <a:pt x="928" y="1884"/>
                    <a:pt x="935" y="1885"/>
                  </a:cubicBezTo>
                  <a:cubicBezTo>
                    <a:pt x="965" y="1867"/>
                    <a:pt x="953" y="1858"/>
                    <a:pt x="959" y="1858"/>
                  </a:cubicBezTo>
                  <a:cubicBezTo>
                    <a:pt x="982" y="1843"/>
                    <a:pt x="985" y="1840"/>
                    <a:pt x="985" y="1834"/>
                  </a:cubicBezTo>
                  <a:cubicBezTo>
                    <a:pt x="1007" y="1810"/>
                    <a:pt x="1018" y="1811"/>
                    <a:pt x="1018" y="1802"/>
                  </a:cubicBezTo>
                  <a:cubicBezTo>
                    <a:pt x="1027" y="1791"/>
                    <a:pt x="1033" y="1791"/>
                    <a:pt x="1033" y="1786"/>
                  </a:cubicBezTo>
                  <a:cubicBezTo>
                    <a:pt x="1059" y="1751"/>
                    <a:pt x="1057" y="1752"/>
                    <a:pt x="1055" y="1754"/>
                  </a:cubicBezTo>
                  <a:cubicBezTo>
                    <a:pt x="1033" y="1778"/>
                    <a:pt x="1026" y="1785"/>
                    <a:pt x="1022" y="1795"/>
                  </a:cubicBezTo>
                  <a:cubicBezTo>
                    <a:pt x="1001" y="1810"/>
                    <a:pt x="1002" y="1816"/>
                    <a:pt x="996" y="1815"/>
                  </a:cubicBezTo>
                  <a:cubicBezTo>
                    <a:pt x="974" y="1832"/>
                    <a:pt x="976" y="1838"/>
                    <a:pt x="972" y="1839"/>
                  </a:cubicBezTo>
                  <a:cubicBezTo>
                    <a:pt x="920" y="1894"/>
                    <a:pt x="911" y="1899"/>
                    <a:pt x="907" y="1909"/>
                  </a:cubicBezTo>
                  <a:cubicBezTo>
                    <a:pt x="864" y="1963"/>
                    <a:pt x="856" y="1968"/>
                    <a:pt x="852" y="1978"/>
                  </a:cubicBezTo>
                  <a:cubicBezTo>
                    <a:pt x="828" y="2019"/>
                    <a:pt x="829" y="2023"/>
                    <a:pt x="824" y="2022"/>
                  </a:cubicBezTo>
                  <a:cubicBezTo>
                    <a:pt x="811" y="2046"/>
                    <a:pt x="810" y="2053"/>
                    <a:pt x="807" y="2057"/>
                  </a:cubicBezTo>
                  <a:cubicBezTo>
                    <a:pt x="797" y="2078"/>
                    <a:pt x="790" y="2069"/>
                    <a:pt x="789" y="2061"/>
                  </a:cubicBezTo>
                  <a:cubicBezTo>
                    <a:pt x="806" y="2022"/>
                    <a:pt x="806" y="2016"/>
                    <a:pt x="811" y="2015"/>
                  </a:cubicBezTo>
                  <a:cubicBezTo>
                    <a:pt x="819" y="1996"/>
                    <a:pt x="823" y="1996"/>
                    <a:pt x="824" y="1994"/>
                  </a:cubicBezTo>
                  <a:cubicBezTo>
                    <a:pt x="839" y="1971"/>
                    <a:pt x="839" y="1966"/>
                    <a:pt x="842" y="1963"/>
                  </a:cubicBezTo>
                  <a:cubicBezTo>
                    <a:pt x="883" y="1906"/>
                    <a:pt x="889" y="1902"/>
                    <a:pt x="892" y="1895"/>
                  </a:cubicBezTo>
                  <a:cubicBezTo>
                    <a:pt x="901" y="1885"/>
                    <a:pt x="905" y="1883"/>
                    <a:pt x="907" y="1880"/>
                  </a:cubicBezTo>
                  <a:cubicBezTo>
                    <a:pt x="924" y="1864"/>
                    <a:pt x="925" y="1860"/>
                    <a:pt x="931" y="1861"/>
                  </a:cubicBezTo>
                  <a:cubicBezTo>
                    <a:pt x="960" y="1831"/>
                    <a:pt x="966" y="1823"/>
                    <a:pt x="975" y="1817"/>
                  </a:cubicBezTo>
                  <a:cubicBezTo>
                    <a:pt x="996" y="1787"/>
                    <a:pt x="1004" y="1788"/>
                    <a:pt x="1005" y="1782"/>
                  </a:cubicBezTo>
                  <a:cubicBezTo>
                    <a:pt x="1029" y="1755"/>
                    <a:pt x="1036" y="1755"/>
                    <a:pt x="1038" y="1749"/>
                  </a:cubicBezTo>
                  <a:cubicBezTo>
                    <a:pt x="1081" y="1691"/>
                    <a:pt x="1092" y="1687"/>
                    <a:pt x="1094" y="1675"/>
                  </a:cubicBezTo>
                  <a:cubicBezTo>
                    <a:pt x="1107" y="1662"/>
                    <a:pt x="1104" y="1656"/>
                    <a:pt x="1108" y="1656"/>
                  </a:cubicBezTo>
                  <a:cubicBezTo>
                    <a:pt x="1124" y="1631"/>
                    <a:pt x="1125" y="1623"/>
                    <a:pt x="1129" y="1619"/>
                  </a:cubicBezTo>
                  <a:cubicBezTo>
                    <a:pt x="1154" y="1582"/>
                    <a:pt x="1155" y="1574"/>
                    <a:pt x="1158" y="1568"/>
                  </a:cubicBezTo>
                  <a:cubicBezTo>
                    <a:pt x="1173" y="1527"/>
                    <a:pt x="1174" y="1523"/>
                    <a:pt x="1173" y="1518"/>
                  </a:cubicBezTo>
                  <a:close/>
                  <a:moveTo>
                    <a:pt x="850" y="1826"/>
                  </a:moveTo>
                  <a:cubicBezTo>
                    <a:pt x="854" y="1822"/>
                    <a:pt x="857" y="1818"/>
                    <a:pt x="859" y="1813"/>
                  </a:cubicBezTo>
                  <a:cubicBezTo>
                    <a:pt x="865" y="1816"/>
                    <a:pt x="854" y="1821"/>
                    <a:pt x="855" y="1826"/>
                  </a:cubicBezTo>
                  <a:cubicBezTo>
                    <a:pt x="851" y="1829"/>
                    <a:pt x="849" y="1835"/>
                    <a:pt x="846" y="1839"/>
                  </a:cubicBezTo>
                  <a:cubicBezTo>
                    <a:pt x="840" y="1835"/>
                    <a:pt x="851" y="1831"/>
                    <a:pt x="850" y="1826"/>
                  </a:cubicBezTo>
                  <a:close/>
                  <a:moveTo>
                    <a:pt x="846" y="1704"/>
                  </a:moveTo>
                  <a:cubicBezTo>
                    <a:pt x="848" y="1700"/>
                    <a:pt x="848" y="1705"/>
                    <a:pt x="848" y="1708"/>
                  </a:cubicBezTo>
                  <a:cubicBezTo>
                    <a:pt x="846" y="1712"/>
                    <a:pt x="846" y="1707"/>
                    <a:pt x="846" y="1704"/>
                  </a:cubicBezTo>
                  <a:close/>
                  <a:moveTo>
                    <a:pt x="804" y="2087"/>
                  </a:moveTo>
                  <a:cubicBezTo>
                    <a:pt x="806" y="2083"/>
                    <a:pt x="808" y="2090"/>
                    <a:pt x="804" y="2089"/>
                  </a:cubicBezTo>
                  <a:cubicBezTo>
                    <a:pt x="805" y="2093"/>
                    <a:pt x="802" y="2094"/>
                    <a:pt x="802" y="2098"/>
                  </a:cubicBezTo>
                  <a:cubicBezTo>
                    <a:pt x="797" y="2103"/>
                    <a:pt x="802" y="2089"/>
                    <a:pt x="804" y="2087"/>
                  </a:cubicBezTo>
                  <a:close/>
                  <a:moveTo>
                    <a:pt x="785" y="2116"/>
                  </a:moveTo>
                  <a:cubicBezTo>
                    <a:pt x="779" y="2112"/>
                    <a:pt x="785" y="2103"/>
                    <a:pt x="787" y="2100"/>
                  </a:cubicBezTo>
                  <a:cubicBezTo>
                    <a:pt x="793" y="2104"/>
                    <a:pt x="782" y="2108"/>
                    <a:pt x="785" y="2116"/>
                  </a:cubicBezTo>
                  <a:close/>
                  <a:moveTo>
                    <a:pt x="813" y="1915"/>
                  </a:moveTo>
                  <a:cubicBezTo>
                    <a:pt x="819" y="1921"/>
                    <a:pt x="812" y="1933"/>
                    <a:pt x="811" y="1939"/>
                  </a:cubicBezTo>
                  <a:cubicBezTo>
                    <a:pt x="806" y="1934"/>
                    <a:pt x="816" y="1925"/>
                    <a:pt x="813" y="1915"/>
                  </a:cubicBezTo>
                  <a:close/>
                  <a:moveTo>
                    <a:pt x="809" y="1882"/>
                  </a:moveTo>
                  <a:cubicBezTo>
                    <a:pt x="817" y="1885"/>
                    <a:pt x="809" y="1890"/>
                    <a:pt x="811" y="1898"/>
                  </a:cubicBezTo>
                  <a:cubicBezTo>
                    <a:pt x="806" y="1897"/>
                    <a:pt x="810" y="1887"/>
                    <a:pt x="809" y="1882"/>
                  </a:cubicBezTo>
                  <a:close/>
                  <a:moveTo>
                    <a:pt x="809" y="1952"/>
                  </a:moveTo>
                  <a:cubicBezTo>
                    <a:pt x="819" y="1956"/>
                    <a:pt x="804" y="1962"/>
                    <a:pt x="807" y="1972"/>
                  </a:cubicBezTo>
                  <a:cubicBezTo>
                    <a:pt x="799" y="1965"/>
                    <a:pt x="812" y="1961"/>
                    <a:pt x="809" y="1952"/>
                  </a:cubicBezTo>
                  <a:close/>
                  <a:moveTo>
                    <a:pt x="1097" y="1666"/>
                  </a:moveTo>
                  <a:cubicBezTo>
                    <a:pt x="1091" y="1666"/>
                    <a:pt x="1095" y="1675"/>
                    <a:pt x="1090" y="1675"/>
                  </a:cubicBezTo>
                  <a:cubicBezTo>
                    <a:pt x="1073" y="1700"/>
                    <a:pt x="1072" y="1701"/>
                    <a:pt x="1070" y="1701"/>
                  </a:cubicBezTo>
                  <a:cubicBezTo>
                    <a:pt x="1047" y="1728"/>
                    <a:pt x="1049" y="1736"/>
                    <a:pt x="1042" y="1734"/>
                  </a:cubicBezTo>
                  <a:cubicBezTo>
                    <a:pt x="1015" y="1763"/>
                    <a:pt x="1008" y="1766"/>
                    <a:pt x="1005" y="1773"/>
                  </a:cubicBezTo>
                  <a:cubicBezTo>
                    <a:pt x="976" y="1802"/>
                    <a:pt x="968" y="1807"/>
                    <a:pt x="964" y="1817"/>
                  </a:cubicBezTo>
                  <a:cubicBezTo>
                    <a:pt x="943" y="1831"/>
                    <a:pt x="941" y="1837"/>
                    <a:pt x="937" y="1841"/>
                  </a:cubicBezTo>
                  <a:cubicBezTo>
                    <a:pt x="911" y="1865"/>
                    <a:pt x="907" y="1866"/>
                    <a:pt x="905" y="1869"/>
                  </a:cubicBezTo>
                  <a:cubicBezTo>
                    <a:pt x="874" y="1911"/>
                    <a:pt x="861" y="1910"/>
                    <a:pt x="861" y="1924"/>
                  </a:cubicBezTo>
                  <a:cubicBezTo>
                    <a:pt x="818" y="1975"/>
                    <a:pt x="814" y="1998"/>
                    <a:pt x="800" y="2011"/>
                  </a:cubicBezTo>
                  <a:cubicBezTo>
                    <a:pt x="809" y="1984"/>
                    <a:pt x="809" y="1976"/>
                    <a:pt x="815" y="1974"/>
                  </a:cubicBezTo>
                  <a:cubicBezTo>
                    <a:pt x="844" y="1919"/>
                    <a:pt x="844" y="1913"/>
                    <a:pt x="848" y="1911"/>
                  </a:cubicBezTo>
                  <a:cubicBezTo>
                    <a:pt x="876" y="1880"/>
                    <a:pt x="876" y="1869"/>
                    <a:pt x="883" y="1865"/>
                  </a:cubicBezTo>
                  <a:cubicBezTo>
                    <a:pt x="903" y="1844"/>
                    <a:pt x="905" y="1835"/>
                    <a:pt x="913" y="1832"/>
                  </a:cubicBezTo>
                  <a:cubicBezTo>
                    <a:pt x="949" y="1793"/>
                    <a:pt x="952" y="1785"/>
                    <a:pt x="959" y="1782"/>
                  </a:cubicBezTo>
                  <a:cubicBezTo>
                    <a:pt x="978" y="1765"/>
                    <a:pt x="979" y="1763"/>
                    <a:pt x="981" y="1762"/>
                  </a:cubicBezTo>
                  <a:cubicBezTo>
                    <a:pt x="1005" y="1742"/>
                    <a:pt x="1017" y="1732"/>
                    <a:pt x="1029" y="1723"/>
                  </a:cubicBezTo>
                  <a:cubicBezTo>
                    <a:pt x="1075" y="1683"/>
                    <a:pt x="1076" y="1680"/>
                    <a:pt x="1079" y="1677"/>
                  </a:cubicBezTo>
                  <a:cubicBezTo>
                    <a:pt x="1095" y="1659"/>
                    <a:pt x="1098" y="1659"/>
                    <a:pt x="1099" y="1656"/>
                  </a:cubicBezTo>
                  <a:close/>
                  <a:moveTo>
                    <a:pt x="1101" y="2098"/>
                  </a:moveTo>
                  <a:cubicBezTo>
                    <a:pt x="1097" y="2109"/>
                    <a:pt x="1090" y="2116"/>
                    <a:pt x="1088" y="2129"/>
                  </a:cubicBezTo>
                  <a:cubicBezTo>
                    <a:pt x="1081" y="2131"/>
                    <a:pt x="1080" y="2140"/>
                    <a:pt x="1075" y="2144"/>
                  </a:cubicBezTo>
                  <a:cubicBezTo>
                    <a:pt x="1072" y="2150"/>
                    <a:pt x="1065" y="2153"/>
                    <a:pt x="1062" y="2159"/>
                  </a:cubicBezTo>
                  <a:cubicBezTo>
                    <a:pt x="1062" y="2159"/>
                    <a:pt x="1061" y="2160"/>
                    <a:pt x="1061" y="2160"/>
                  </a:cubicBezTo>
                  <a:cubicBezTo>
                    <a:pt x="1073" y="2160"/>
                    <a:pt x="1073" y="2160"/>
                    <a:pt x="1073" y="2160"/>
                  </a:cubicBezTo>
                  <a:cubicBezTo>
                    <a:pt x="1075" y="2159"/>
                    <a:pt x="1076" y="2158"/>
                    <a:pt x="1075" y="2155"/>
                  </a:cubicBezTo>
                  <a:cubicBezTo>
                    <a:pt x="1082" y="2154"/>
                    <a:pt x="1081" y="2145"/>
                    <a:pt x="1088" y="2144"/>
                  </a:cubicBezTo>
                  <a:cubicBezTo>
                    <a:pt x="1089" y="2139"/>
                    <a:pt x="1090" y="2135"/>
                    <a:pt x="1094" y="2133"/>
                  </a:cubicBezTo>
                  <a:cubicBezTo>
                    <a:pt x="1095" y="2128"/>
                    <a:pt x="1098" y="2125"/>
                    <a:pt x="1101" y="2122"/>
                  </a:cubicBezTo>
                  <a:cubicBezTo>
                    <a:pt x="1099" y="2116"/>
                    <a:pt x="1105" y="2116"/>
                    <a:pt x="1103" y="2109"/>
                  </a:cubicBezTo>
                  <a:cubicBezTo>
                    <a:pt x="1106" y="2106"/>
                    <a:pt x="1107" y="2098"/>
                    <a:pt x="1101" y="2098"/>
                  </a:cubicBezTo>
                  <a:close/>
                  <a:moveTo>
                    <a:pt x="2876" y="1562"/>
                  </a:moveTo>
                  <a:cubicBezTo>
                    <a:pt x="2881" y="1571"/>
                    <a:pt x="2870" y="1576"/>
                    <a:pt x="2875" y="1584"/>
                  </a:cubicBezTo>
                  <a:cubicBezTo>
                    <a:pt x="2871" y="1591"/>
                    <a:pt x="2869" y="1597"/>
                    <a:pt x="2873" y="1605"/>
                  </a:cubicBezTo>
                  <a:cubicBezTo>
                    <a:pt x="2865" y="1610"/>
                    <a:pt x="2873" y="1619"/>
                    <a:pt x="2867" y="1624"/>
                  </a:cubicBezTo>
                  <a:cubicBezTo>
                    <a:pt x="2871" y="1632"/>
                    <a:pt x="2865" y="1637"/>
                    <a:pt x="2869" y="1645"/>
                  </a:cubicBezTo>
                  <a:cubicBezTo>
                    <a:pt x="2859" y="1646"/>
                    <a:pt x="2871" y="1653"/>
                    <a:pt x="2866" y="1655"/>
                  </a:cubicBezTo>
                  <a:cubicBezTo>
                    <a:pt x="2867" y="1660"/>
                    <a:pt x="2862" y="1662"/>
                    <a:pt x="2868" y="1668"/>
                  </a:cubicBezTo>
                  <a:cubicBezTo>
                    <a:pt x="2861" y="1673"/>
                    <a:pt x="2866" y="1681"/>
                    <a:pt x="2862" y="1687"/>
                  </a:cubicBezTo>
                  <a:cubicBezTo>
                    <a:pt x="2864" y="1695"/>
                    <a:pt x="2860" y="1702"/>
                    <a:pt x="2861" y="1710"/>
                  </a:cubicBezTo>
                  <a:cubicBezTo>
                    <a:pt x="2868" y="1715"/>
                    <a:pt x="2856" y="1715"/>
                    <a:pt x="2862" y="1720"/>
                  </a:cubicBezTo>
                  <a:cubicBezTo>
                    <a:pt x="2857" y="1722"/>
                    <a:pt x="2863" y="1727"/>
                    <a:pt x="2859" y="1730"/>
                  </a:cubicBezTo>
                  <a:cubicBezTo>
                    <a:pt x="2861" y="1734"/>
                    <a:pt x="2862" y="1738"/>
                    <a:pt x="2860" y="1741"/>
                  </a:cubicBezTo>
                  <a:cubicBezTo>
                    <a:pt x="2866" y="1744"/>
                    <a:pt x="2859" y="1753"/>
                    <a:pt x="2866" y="1751"/>
                  </a:cubicBezTo>
                  <a:cubicBezTo>
                    <a:pt x="2865" y="1746"/>
                    <a:pt x="2868" y="1742"/>
                    <a:pt x="2863" y="1736"/>
                  </a:cubicBezTo>
                  <a:cubicBezTo>
                    <a:pt x="2867" y="1732"/>
                    <a:pt x="2866" y="1726"/>
                    <a:pt x="2865" y="1721"/>
                  </a:cubicBezTo>
                  <a:cubicBezTo>
                    <a:pt x="2869" y="1712"/>
                    <a:pt x="2865" y="1700"/>
                    <a:pt x="2870" y="1691"/>
                  </a:cubicBezTo>
                  <a:cubicBezTo>
                    <a:pt x="2866" y="1680"/>
                    <a:pt x="2874" y="1671"/>
                    <a:pt x="2871" y="1660"/>
                  </a:cubicBezTo>
                  <a:cubicBezTo>
                    <a:pt x="2871" y="1655"/>
                    <a:pt x="2872" y="1650"/>
                    <a:pt x="2874" y="1645"/>
                  </a:cubicBezTo>
                  <a:cubicBezTo>
                    <a:pt x="2874" y="1640"/>
                    <a:pt x="2872" y="1634"/>
                    <a:pt x="2876" y="1630"/>
                  </a:cubicBezTo>
                  <a:cubicBezTo>
                    <a:pt x="2876" y="1625"/>
                    <a:pt x="2878" y="1621"/>
                    <a:pt x="2876" y="1616"/>
                  </a:cubicBezTo>
                  <a:cubicBezTo>
                    <a:pt x="2878" y="1611"/>
                    <a:pt x="2879" y="1607"/>
                    <a:pt x="2879" y="1601"/>
                  </a:cubicBezTo>
                  <a:cubicBezTo>
                    <a:pt x="2879" y="1601"/>
                    <a:pt x="2880" y="1600"/>
                    <a:pt x="2880" y="1600"/>
                  </a:cubicBezTo>
                  <a:cubicBezTo>
                    <a:pt x="2880" y="1552"/>
                    <a:pt x="2880" y="1552"/>
                    <a:pt x="2880" y="1552"/>
                  </a:cubicBezTo>
                  <a:cubicBezTo>
                    <a:pt x="2879" y="1552"/>
                    <a:pt x="2879" y="1552"/>
                    <a:pt x="2878" y="1552"/>
                  </a:cubicBezTo>
                  <a:cubicBezTo>
                    <a:pt x="2877" y="1556"/>
                    <a:pt x="2882" y="1560"/>
                    <a:pt x="2876" y="1562"/>
                  </a:cubicBezTo>
                  <a:close/>
                  <a:moveTo>
                    <a:pt x="621" y="2129"/>
                  </a:moveTo>
                  <a:cubicBezTo>
                    <a:pt x="616" y="2125"/>
                    <a:pt x="616" y="2115"/>
                    <a:pt x="610" y="2111"/>
                  </a:cubicBezTo>
                  <a:cubicBezTo>
                    <a:pt x="610" y="2107"/>
                    <a:pt x="613" y="2100"/>
                    <a:pt x="606" y="2103"/>
                  </a:cubicBezTo>
                  <a:cubicBezTo>
                    <a:pt x="606" y="2097"/>
                    <a:pt x="605" y="2094"/>
                    <a:pt x="602" y="2092"/>
                  </a:cubicBezTo>
                  <a:cubicBezTo>
                    <a:pt x="599" y="2084"/>
                    <a:pt x="598" y="2077"/>
                    <a:pt x="595" y="2070"/>
                  </a:cubicBezTo>
                  <a:cubicBezTo>
                    <a:pt x="591" y="2070"/>
                    <a:pt x="594" y="2062"/>
                    <a:pt x="591" y="2061"/>
                  </a:cubicBezTo>
                  <a:cubicBezTo>
                    <a:pt x="587" y="2060"/>
                    <a:pt x="591" y="2051"/>
                    <a:pt x="586" y="2050"/>
                  </a:cubicBezTo>
                  <a:cubicBezTo>
                    <a:pt x="586" y="2041"/>
                    <a:pt x="582" y="2036"/>
                    <a:pt x="580" y="2028"/>
                  </a:cubicBezTo>
                  <a:cubicBezTo>
                    <a:pt x="581" y="2022"/>
                    <a:pt x="576" y="2022"/>
                    <a:pt x="578" y="2015"/>
                  </a:cubicBezTo>
                  <a:cubicBezTo>
                    <a:pt x="577" y="2010"/>
                    <a:pt x="576" y="2005"/>
                    <a:pt x="573" y="2002"/>
                  </a:cubicBezTo>
                  <a:cubicBezTo>
                    <a:pt x="572" y="2018"/>
                    <a:pt x="578" y="2026"/>
                    <a:pt x="580" y="2039"/>
                  </a:cubicBezTo>
                  <a:cubicBezTo>
                    <a:pt x="581" y="2045"/>
                    <a:pt x="583" y="2051"/>
                    <a:pt x="584" y="2057"/>
                  </a:cubicBezTo>
                  <a:cubicBezTo>
                    <a:pt x="584" y="2061"/>
                    <a:pt x="587" y="2062"/>
                    <a:pt x="586" y="2065"/>
                  </a:cubicBezTo>
                  <a:cubicBezTo>
                    <a:pt x="590" y="2066"/>
                    <a:pt x="588" y="2072"/>
                    <a:pt x="591" y="2072"/>
                  </a:cubicBezTo>
                  <a:cubicBezTo>
                    <a:pt x="592" y="2085"/>
                    <a:pt x="600" y="2092"/>
                    <a:pt x="602" y="2105"/>
                  </a:cubicBezTo>
                  <a:cubicBezTo>
                    <a:pt x="605" y="2105"/>
                    <a:pt x="603" y="2111"/>
                    <a:pt x="606" y="2111"/>
                  </a:cubicBezTo>
                  <a:cubicBezTo>
                    <a:pt x="606" y="2115"/>
                    <a:pt x="608" y="2116"/>
                    <a:pt x="608" y="2120"/>
                  </a:cubicBezTo>
                  <a:cubicBezTo>
                    <a:pt x="610" y="2125"/>
                    <a:pt x="614" y="2132"/>
                    <a:pt x="610" y="2135"/>
                  </a:cubicBezTo>
                  <a:cubicBezTo>
                    <a:pt x="614" y="2135"/>
                    <a:pt x="612" y="2141"/>
                    <a:pt x="615" y="2142"/>
                  </a:cubicBezTo>
                  <a:cubicBezTo>
                    <a:pt x="614" y="2146"/>
                    <a:pt x="617" y="2147"/>
                    <a:pt x="617" y="2151"/>
                  </a:cubicBezTo>
                  <a:cubicBezTo>
                    <a:pt x="617" y="2155"/>
                    <a:pt x="618" y="2157"/>
                    <a:pt x="619" y="2160"/>
                  </a:cubicBezTo>
                  <a:cubicBezTo>
                    <a:pt x="626" y="2160"/>
                    <a:pt x="626" y="2160"/>
                    <a:pt x="626" y="2160"/>
                  </a:cubicBezTo>
                  <a:cubicBezTo>
                    <a:pt x="626" y="2159"/>
                    <a:pt x="626" y="2158"/>
                    <a:pt x="626" y="2157"/>
                  </a:cubicBezTo>
                  <a:cubicBezTo>
                    <a:pt x="627" y="2158"/>
                    <a:pt x="629" y="2159"/>
                    <a:pt x="630" y="2160"/>
                  </a:cubicBezTo>
                  <a:cubicBezTo>
                    <a:pt x="639" y="2160"/>
                    <a:pt x="639" y="2160"/>
                    <a:pt x="639" y="2160"/>
                  </a:cubicBezTo>
                  <a:cubicBezTo>
                    <a:pt x="637" y="2156"/>
                    <a:pt x="634" y="2152"/>
                    <a:pt x="630" y="2148"/>
                  </a:cubicBezTo>
                  <a:cubicBezTo>
                    <a:pt x="631" y="2138"/>
                    <a:pt x="621" y="2139"/>
                    <a:pt x="621" y="2129"/>
                  </a:cubicBezTo>
                  <a:close/>
                  <a:moveTo>
                    <a:pt x="621" y="2146"/>
                  </a:moveTo>
                  <a:cubicBezTo>
                    <a:pt x="623" y="2148"/>
                    <a:pt x="625" y="2150"/>
                    <a:pt x="626" y="2153"/>
                  </a:cubicBezTo>
                  <a:cubicBezTo>
                    <a:pt x="625" y="2158"/>
                    <a:pt x="621" y="2149"/>
                    <a:pt x="621" y="2146"/>
                  </a:cubicBezTo>
                  <a:close/>
                  <a:moveTo>
                    <a:pt x="1055" y="2131"/>
                  </a:moveTo>
                  <a:cubicBezTo>
                    <a:pt x="1051" y="2140"/>
                    <a:pt x="1042" y="2142"/>
                    <a:pt x="1040" y="2153"/>
                  </a:cubicBezTo>
                  <a:cubicBezTo>
                    <a:pt x="1034" y="2153"/>
                    <a:pt x="1032" y="2156"/>
                    <a:pt x="1030" y="2160"/>
                  </a:cubicBezTo>
                  <a:cubicBezTo>
                    <a:pt x="1039" y="2160"/>
                    <a:pt x="1039" y="2160"/>
                    <a:pt x="1039" y="2160"/>
                  </a:cubicBezTo>
                  <a:cubicBezTo>
                    <a:pt x="1040" y="2158"/>
                    <a:pt x="1042" y="2156"/>
                    <a:pt x="1044" y="2155"/>
                  </a:cubicBezTo>
                  <a:cubicBezTo>
                    <a:pt x="1047" y="2153"/>
                    <a:pt x="1045" y="2147"/>
                    <a:pt x="1051" y="2148"/>
                  </a:cubicBezTo>
                  <a:cubicBezTo>
                    <a:pt x="1049" y="2142"/>
                    <a:pt x="1055" y="2144"/>
                    <a:pt x="1055" y="2140"/>
                  </a:cubicBezTo>
                  <a:cubicBezTo>
                    <a:pt x="1056" y="2138"/>
                    <a:pt x="1061" y="2131"/>
                    <a:pt x="1055" y="2131"/>
                  </a:cubicBezTo>
                  <a:close/>
                  <a:moveTo>
                    <a:pt x="2866" y="1483"/>
                  </a:moveTo>
                  <a:cubicBezTo>
                    <a:pt x="2869" y="1487"/>
                    <a:pt x="2861" y="1489"/>
                    <a:pt x="2863" y="1493"/>
                  </a:cubicBezTo>
                  <a:cubicBezTo>
                    <a:pt x="2865" y="1497"/>
                    <a:pt x="2860" y="1500"/>
                    <a:pt x="2862" y="1504"/>
                  </a:cubicBezTo>
                  <a:cubicBezTo>
                    <a:pt x="2859" y="1510"/>
                    <a:pt x="2857" y="1517"/>
                    <a:pt x="2856" y="1524"/>
                  </a:cubicBezTo>
                  <a:cubicBezTo>
                    <a:pt x="2850" y="1530"/>
                    <a:pt x="2854" y="1538"/>
                    <a:pt x="2849" y="1544"/>
                  </a:cubicBezTo>
                  <a:cubicBezTo>
                    <a:pt x="2843" y="1546"/>
                    <a:pt x="2848" y="1551"/>
                    <a:pt x="2846" y="1554"/>
                  </a:cubicBezTo>
                  <a:cubicBezTo>
                    <a:pt x="2842" y="1556"/>
                    <a:pt x="2841" y="1560"/>
                    <a:pt x="2844" y="1564"/>
                  </a:cubicBezTo>
                  <a:cubicBezTo>
                    <a:pt x="2836" y="1565"/>
                    <a:pt x="2841" y="1570"/>
                    <a:pt x="2838" y="1573"/>
                  </a:cubicBezTo>
                  <a:cubicBezTo>
                    <a:pt x="2840" y="1575"/>
                    <a:pt x="2835" y="1584"/>
                    <a:pt x="2841" y="1582"/>
                  </a:cubicBezTo>
                  <a:cubicBezTo>
                    <a:pt x="2845" y="1572"/>
                    <a:pt x="2846" y="1560"/>
                    <a:pt x="2853" y="1551"/>
                  </a:cubicBezTo>
                  <a:cubicBezTo>
                    <a:pt x="2848" y="1544"/>
                    <a:pt x="2861" y="1541"/>
                    <a:pt x="2857" y="1534"/>
                  </a:cubicBezTo>
                  <a:cubicBezTo>
                    <a:pt x="2860" y="1532"/>
                    <a:pt x="2859" y="1529"/>
                    <a:pt x="2861" y="1527"/>
                  </a:cubicBezTo>
                  <a:cubicBezTo>
                    <a:pt x="2865" y="1524"/>
                    <a:pt x="2858" y="1519"/>
                    <a:pt x="2864" y="1517"/>
                  </a:cubicBezTo>
                  <a:cubicBezTo>
                    <a:pt x="2868" y="1513"/>
                    <a:pt x="2864" y="1505"/>
                    <a:pt x="2871" y="1502"/>
                  </a:cubicBezTo>
                  <a:cubicBezTo>
                    <a:pt x="2868" y="1494"/>
                    <a:pt x="2872" y="1489"/>
                    <a:pt x="2874" y="1483"/>
                  </a:cubicBezTo>
                  <a:cubicBezTo>
                    <a:pt x="2875" y="1477"/>
                    <a:pt x="2878" y="1471"/>
                    <a:pt x="2880" y="1465"/>
                  </a:cubicBezTo>
                  <a:cubicBezTo>
                    <a:pt x="2880" y="1425"/>
                    <a:pt x="2880" y="1425"/>
                    <a:pt x="2880" y="1425"/>
                  </a:cubicBezTo>
                  <a:cubicBezTo>
                    <a:pt x="2877" y="1438"/>
                    <a:pt x="2877" y="1452"/>
                    <a:pt x="2871" y="1463"/>
                  </a:cubicBezTo>
                  <a:cubicBezTo>
                    <a:pt x="2871" y="1470"/>
                    <a:pt x="2869" y="1477"/>
                    <a:pt x="2866" y="1483"/>
                  </a:cubicBezTo>
                  <a:close/>
                  <a:moveTo>
                    <a:pt x="2879" y="1314"/>
                  </a:moveTo>
                  <a:cubicBezTo>
                    <a:pt x="2881" y="1318"/>
                    <a:pt x="2875" y="1319"/>
                    <a:pt x="2878" y="1323"/>
                  </a:cubicBezTo>
                  <a:cubicBezTo>
                    <a:pt x="2867" y="1371"/>
                    <a:pt x="2863" y="1373"/>
                    <a:pt x="2862" y="1376"/>
                  </a:cubicBezTo>
                  <a:cubicBezTo>
                    <a:pt x="2852" y="1401"/>
                    <a:pt x="2861" y="1408"/>
                    <a:pt x="2852" y="1411"/>
                  </a:cubicBezTo>
                  <a:cubicBezTo>
                    <a:pt x="2840" y="1447"/>
                    <a:pt x="2834" y="1456"/>
                    <a:pt x="2834" y="1466"/>
                  </a:cubicBezTo>
                  <a:cubicBezTo>
                    <a:pt x="2826" y="1498"/>
                    <a:pt x="2820" y="1500"/>
                    <a:pt x="2818" y="1505"/>
                  </a:cubicBezTo>
                  <a:cubicBezTo>
                    <a:pt x="2808" y="1537"/>
                    <a:pt x="2808" y="1542"/>
                    <a:pt x="2807" y="1547"/>
                  </a:cubicBezTo>
                  <a:cubicBezTo>
                    <a:pt x="2804" y="1570"/>
                    <a:pt x="2801" y="1572"/>
                    <a:pt x="2801" y="1575"/>
                  </a:cubicBezTo>
                  <a:cubicBezTo>
                    <a:pt x="2800" y="1587"/>
                    <a:pt x="2807" y="1573"/>
                    <a:pt x="2811" y="1558"/>
                  </a:cubicBezTo>
                  <a:cubicBezTo>
                    <a:pt x="2820" y="1522"/>
                    <a:pt x="2822" y="1521"/>
                    <a:pt x="2821" y="1519"/>
                  </a:cubicBezTo>
                  <a:cubicBezTo>
                    <a:pt x="2830" y="1499"/>
                    <a:pt x="2829" y="1494"/>
                    <a:pt x="2832" y="1491"/>
                  </a:cubicBezTo>
                  <a:cubicBezTo>
                    <a:pt x="2843" y="1462"/>
                    <a:pt x="2845" y="1454"/>
                    <a:pt x="2848" y="1447"/>
                  </a:cubicBezTo>
                  <a:cubicBezTo>
                    <a:pt x="2860" y="1434"/>
                    <a:pt x="2853" y="1428"/>
                    <a:pt x="2861" y="1426"/>
                  </a:cubicBezTo>
                  <a:cubicBezTo>
                    <a:pt x="2880" y="1304"/>
                    <a:pt x="2880" y="1304"/>
                    <a:pt x="2880" y="1304"/>
                  </a:cubicBezTo>
                  <a:close/>
                  <a:moveTo>
                    <a:pt x="2666" y="769"/>
                  </a:moveTo>
                  <a:cubicBezTo>
                    <a:pt x="2671" y="775"/>
                    <a:pt x="2678" y="774"/>
                    <a:pt x="2683" y="781"/>
                  </a:cubicBezTo>
                  <a:cubicBezTo>
                    <a:pt x="2719" y="792"/>
                    <a:pt x="2727" y="797"/>
                    <a:pt x="2735" y="800"/>
                  </a:cubicBezTo>
                  <a:cubicBezTo>
                    <a:pt x="2790" y="821"/>
                    <a:pt x="2794" y="819"/>
                    <a:pt x="2795" y="823"/>
                  </a:cubicBezTo>
                  <a:cubicBezTo>
                    <a:pt x="2823" y="833"/>
                    <a:pt x="2831" y="838"/>
                    <a:pt x="2839" y="842"/>
                  </a:cubicBezTo>
                  <a:cubicBezTo>
                    <a:pt x="2880" y="855"/>
                    <a:pt x="2880" y="855"/>
                    <a:pt x="2880" y="855"/>
                  </a:cubicBezTo>
                  <a:cubicBezTo>
                    <a:pt x="2850" y="840"/>
                    <a:pt x="2848" y="834"/>
                    <a:pt x="2844" y="828"/>
                  </a:cubicBezTo>
                  <a:cubicBezTo>
                    <a:pt x="2802" y="802"/>
                    <a:pt x="2795" y="788"/>
                    <a:pt x="2785" y="786"/>
                  </a:cubicBezTo>
                  <a:cubicBezTo>
                    <a:pt x="2736" y="758"/>
                    <a:pt x="2731" y="755"/>
                    <a:pt x="2725" y="754"/>
                  </a:cubicBezTo>
                  <a:cubicBezTo>
                    <a:pt x="2660" y="724"/>
                    <a:pt x="2654" y="724"/>
                    <a:pt x="2649" y="721"/>
                  </a:cubicBezTo>
                  <a:cubicBezTo>
                    <a:pt x="2612" y="707"/>
                    <a:pt x="2608" y="702"/>
                    <a:pt x="2602" y="701"/>
                  </a:cubicBezTo>
                  <a:cubicBezTo>
                    <a:pt x="2577" y="689"/>
                    <a:pt x="2572" y="689"/>
                    <a:pt x="2575" y="687"/>
                  </a:cubicBezTo>
                  <a:cubicBezTo>
                    <a:pt x="2654" y="670"/>
                    <a:pt x="2658" y="669"/>
                    <a:pt x="2662" y="667"/>
                  </a:cubicBezTo>
                  <a:cubicBezTo>
                    <a:pt x="2646" y="662"/>
                    <a:pt x="2639" y="663"/>
                    <a:pt x="2630" y="669"/>
                  </a:cubicBezTo>
                  <a:cubicBezTo>
                    <a:pt x="2595" y="671"/>
                    <a:pt x="2603" y="666"/>
                    <a:pt x="2610" y="667"/>
                  </a:cubicBezTo>
                  <a:cubicBezTo>
                    <a:pt x="2605" y="660"/>
                    <a:pt x="2600" y="657"/>
                    <a:pt x="2592" y="663"/>
                  </a:cubicBezTo>
                  <a:cubicBezTo>
                    <a:pt x="2549" y="658"/>
                    <a:pt x="2543" y="658"/>
                    <a:pt x="2539" y="653"/>
                  </a:cubicBezTo>
                  <a:cubicBezTo>
                    <a:pt x="2506" y="649"/>
                    <a:pt x="2504" y="638"/>
                    <a:pt x="2499" y="640"/>
                  </a:cubicBezTo>
                  <a:cubicBezTo>
                    <a:pt x="2462" y="629"/>
                    <a:pt x="2462" y="616"/>
                    <a:pt x="2457" y="623"/>
                  </a:cubicBezTo>
                  <a:cubicBezTo>
                    <a:pt x="2477" y="642"/>
                    <a:pt x="2479" y="644"/>
                    <a:pt x="2482" y="644"/>
                  </a:cubicBezTo>
                  <a:cubicBezTo>
                    <a:pt x="2516" y="675"/>
                    <a:pt x="2514" y="678"/>
                    <a:pt x="2517" y="681"/>
                  </a:cubicBezTo>
                  <a:cubicBezTo>
                    <a:pt x="2542" y="711"/>
                    <a:pt x="2536" y="713"/>
                    <a:pt x="2541" y="717"/>
                  </a:cubicBezTo>
                  <a:cubicBezTo>
                    <a:pt x="2546" y="766"/>
                    <a:pt x="2548" y="777"/>
                    <a:pt x="2544" y="786"/>
                  </a:cubicBezTo>
                  <a:cubicBezTo>
                    <a:pt x="2532" y="831"/>
                    <a:pt x="2516" y="830"/>
                    <a:pt x="2524" y="836"/>
                  </a:cubicBezTo>
                  <a:cubicBezTo>
                    <a:pt x="2552" y="797"/>
                    <a:pt x="2553" y="794"/>
                    <a:pt x="2555" y="791"/>
                  </a:cubicBezTo>
                  <a:cubicBezTo>
                    <a:pt x="2558" y="796"/>
                    <a:pt x="2559" y="798"/>
                    <a:pt x="2563" y="800"/>
                  </a:cubicBezTo>
                  <a:cubicBezTo>
                    <a:pt x="2568" y="899"/>
                    <a:pt x="2568" y="913"/>
                    <a:pt x="2570" y="927"/>
                  </a:cubicBezTo>
                  <a:cubicBezTo>
                    <a:pt x="2573" y="963"/>
                    <a:pt x="2579" y="968"/>
                    <a:pt x="2576" y="971"/>
                  </a:cubicBezTo>
                  <a:cubicBezTo>
                    <a:pt x="2608" y="1039"/>
                    <a:pt x="2614" y="1044"/>
                    <a:pt x="2621" y="1054"/>
                  </a:cubicBezTo>
                  <a:cubicBezTo>
                    <a:pt x="2639" y="1100"/>
                    <a:pt x="2636" y="1103"/>
                    <a:pt x="2638" y="1107"/>
                  </a:cubicBezTo>
                  <a:cubicBezTo>
                    <a:pt x="2646" y="1163"/>
                    <a:pt x="2647" y="1167"/>
                    <a:pt x="2650" y="1172"/>
                  </a:cubicBezTo>
                  <a:cubicBezTo>
                    <a:pt x="2651" y="1134"/>
                    <a:pt x="2643" y="1119"/>
                    <a:pt x="2646" y="1108"/>
                  </a:cubicBezTo>
                  <a:cubicBezTo>
                    <a:pt x="2659" y="1126"/>
                    <a:pt x="2658" y="1122"/>
                    <a:pt x="2661" y="1124"/>
                  </a:cubicBezTo>
                  <a:cubicBezTo>
                    <a:pt x="2663" y="1165"/>
                    <a:pt x="2660" y="1169"/>
                    <a:pt x="2658" y="1172"/>
                  </a:cubicBezTo>
                  <a:cubicBezTo>
                    <a:pt x="2664" y="1239"/>
                    <a:pt x="2663" y="1255"/>
                    <a:pt x="2666" y="1272"/>
                  </a:cubicBezTo>
                  <a:cubicBezTo>
                    <a:pt x="2683" y="1315"/>
                    <a:pt x="2677" y="1324"/>
                    <a:pt x="2684" y="1322"/>
                  </a:cubicBezTo>
                  <a:cubicBezTo>
                    <a:pt x="2672" y="1260"/>
                    <a:pt x="2673" y="1254"/>
                    <a:pt x="2668" y="1246"/>
                  </a:cubicBezTo>
                  <a:cubicBezTo>
                    <a:pt x="2669" y="1151"/>
                    <a:pt x="2667" y="1145"/>
                    <a:pt x="2670" y="1141"/>
                  </a:cubicBezTo>
                  <a:cubicBezTo>
                    <a:pt x="2668" y="1053"/>
                    <a:pt x="2668" y="1043"/>
                    <a:pt x="2665" y="1032"/>
                  </a:cubicBezTo>
                  <a:cubicBezTo>
                    <a:pt x="2663" y="995"/>
                    <a:pt x="2661" y="990"/>
                    <a:pt x="2657" y="984"/>
                  </a:cubicBezTo>
                  <a:cubicBezTo>
                    <a:pt x="2650" y="946"/>
                    <a:pt x="2656" y="942"/>
                    <a:pt x="2652" y="936"/>
                  </a:cubicBezTo>
                  <a:cubicBezTo>
                    <a:pt x="2641" y="882"/>
                    <a:pt x="2644" y="878"/>
                    <a:pt x="2639" y="871"/>
                  </a:cubicBezTo>
                  <a:cubicBezTo>
                    <a:pt x="2635" y="830"/>
                    <a:pt x="2630" y="818"/>
                    <a:pt x="2627" y="807"/>
                  </a:cubicBezTo>
                  <a:cubicBezTo>
                    <a:pt x="2611" y="753"/>
                    <a:pt x="2608" y="750"/>
                    <a:pt x="2610" y="749"/>
                  </a:cubicBezTo>
                  <a:cubicBezTo>
                    <a:pt x="2631" y="798"/>
                    <a:pt x="2637" y="810"/>
                    <a:pt x="2648" y="834"/>
                  </a:cubicBezTo>
                  <a:cubicBezTo>
                    <a:pt x="2656" y="875"/>
                    <a:pt x="2662" y="880"/>
                    <a:pt x="2659" y="882"/>
                  </a:cubicBezTo>
                  <a:cubicBezTo>
                    <a:pt x="2671" y="930"/>
                    <a:pt x="2673" y="945"/>
                    <a:pt x="2676" y="960"/>
                  </a:cubicBezTo>
                  <a:cubicBezTo>
                    <a:pt x="2684" y="1026"/>
                    <a:pt x="2684" y="1030"/>
                    <a:pt x="2682" y="1033"/>
                  </a:cubicBezTo>
                  <a:cubicBezTo>
                    <a:pt x="2688" y="1092"/>
                    <a:pt x="2689" y="1099"/>
                    <a:pt x="2685" y="1105"/>
                  </a:cubicBezTo>
                  <a:cubicBezTo>
                    <a:pt x="2687" y="1139"/>
                    <a:pt x="2688" y="1153"/>
                    <a:pt x="2688" y="1166"/>
                  </a:cubicBezTo>
                  <a:cubicBezTo>
                    <a:pt x="2700" y="1205"/>
                    <a:pt x="2688" y="1196"/>
                    <a:pt x="2693" y="1191"/>
                  </a:cubicBezTo>
                  <a:cubicBezTo>
                    <a:pt x="2691" y="1163"/>
                    <a:pt x="2693" y="1157"/>
                    <a:pt x="2695" y="1151"/>
                  </a:cubicBezTo>
                  <a:cubicBezTo>
                    <a:pt x="2694" y="1117"/>
                    <a:pt x="2694" y="1103"/>
                    <a:pt x="2693" y="1090"/>
                  </a:cubicBezTo>
                  <a:cubicBezTo>
                    <a:pt x="2690" y="1064"/>
                    <a:pt x="2697" y="1063"/>
                    <a:pt x="2695" y="1059"/>
                  </a:cubicBezTo>
                  <a:cubicBezTo>
                    <a:pt x="2699" y="1071"/>
                    <a:pt x="2699" y="1077"/>
                    <a:pt x="2703" y="1084"/>
                  </a:cubicBezTo>
                  <a:cubicBezTo>
                    <a:pt x="2705" y="1124"/>
                    <a:pt x="2705" y="1129"/>
                    <a:pt x="2705" y="1135"/>
                  </a:cubicBezTo>
                  <a:cubicBezTo>
                    <a:pt x="2706" y="1176"/>
                    <a:pt x="2707" y="1181"/>
                    <a:pt x="2705" y="1187"/>
                  </a:cubicBezTo>
                  <a:cubicBezTo>
                    <a:pt x="2708" y="1226"/>
                    <a:pt x="2708" y="1232"/>
                    <a:pt x="2703" y="1237"/>
                  </a:cubicBezTo>
                  <a:cubicBezTo>
                    <a:pt x="2709" y="1295"/>
                    <a:pt x="2702" y="1299"/>
                    <a:pt x="2707" y="1306"/>
                  </a:cubicBezTo>
                  <a:cubicBezTo>
                    <a:pt x="2706" y="1349"/>
                    <a:pt x="2711" y="1348"/>
                    <a:pt x="2709" y="1357"/>
                  </a:cubicBezTo>
                  <a:cubicBezTo>
                    <a:pt x="2719" y="1415"/>
                    <a:pt x="2713" y="1426"/>
                    <a:pt x="2721" y="1426"/>
                  </a:cubicBezTo>
                  <a:cubicBezTo>
                    <a:pt x="2716" y="1364"/>
                    <a:pt x="2717" y="1362"/>
                    <a:pt x="2719" y="1359"/>
                  </a:cubicBezTo>
                  <a:cubicBezTo>
                    <a:pt x="2722" y="1306"/>
                    <a:pt x="2720" y="1300"/>
                    <a:pt x="2724" y="1296"/>
                  </a:cubicBezTo>
                  <a:cubicBezTo>
                    <a:pt x="2724" y="1277"/>
                    <a:pt x="2726" y="1279"/>
                    <a:pt x="2723" y="1272"/>
                  </a:cubicBezTo>
                  <a:cubicBezTo>
                    <a:pt x="2734" y="1263"/>
                    <a:pt x="2733" y="1257"/>
                    <a:pt x="2734" y="1252"/>
                  </a:cubicBezTo>
                  <a:cubicBezTo>
                    <a:pt x="2744" y="1199"/>
                    <a:pt x="2743" y="1192"/>
                    <a:pt x="2745" y="1186"/>
                  </a:cubicBezTo>
                  <a:cubicBezTo>
                    <a:pt x="2750" y="1161"/>
                    <a:pt x="2747" y="1153"/>
                    <a:pt x="2747" y="1146"/>
                  </a:cubicBezTo>
                  <a:cubicBezTo>
                    <a:pt x="2753" y="1094"/>
                    <a:pt x="2751" y="1080"/>
                    <a:pt x="2751" y="1067"/>
                  </a:cubicBezTo>
                  <a:cubicBezTo>
                    <a:pt x="2748" y="1013"/>
                    <a:pt x="2753" y="1001"/>
                    <a:pt x="2749" y="986"/>
                  </a:cubicBezTo>
                  <a:cubicBezTo>
                    <a:pt x="2745" y="939"/>
                    <a:pt x="2745" y="933"/>
                    <a:pt x="2745" y="926"/>
                  </a:cubicBezTo>
                  <a:cubicBezTo>
                    <a:pt x="2740" y="895"/>
                    <a:pt x="2734" y="884"/>
                    <a:pt x="2738" y="875"/>
                  </a:cubicBezTo>
                  <a:cubicBezTo>
                    <a:pt x="2753" y="910"/>
                    <a:pt x="2762" y="918"/>
                    <a:pt x="2758" y="921"/>
                  </a:cubicBezTo>
                  <a:cubicBezTo>
                    <a:pt x="2777" y="988"/>
                    <a:pt x="2774" y="1008"/>
                    <a:pt x="2782" y="1030"/>
                  </a:cubicBezTo>
                  <a:cubicBezTo>
                    <a:pt x="2782" y="1089"/>
                    <a:pt x="2780" y="1096"/>
                    <a:pt x="2781" y="1105"/>
                  </a:cubicBezTo>
                  <a:cubicBezTo>
                    <a:pt x="2774" y="1188"/>
                    <a:pt x="2774" y="1196"/>
                    <a:pt x="2772" y="1203"/>
                  </a:cubicBezTo>
                  <a:cubicBezTo>
                    <a:pt x="2763" y="1260"/>
                    <a:pt x="2758" y="1267"/>
                    <a:pt x="2759" y="1276"/>
                  </a:cubicBezTo>
                  <a:cubicBezTo>
                    <a:pt x="2754" y="1308"/>
                    <a:pt x="2751" y="1316"/>
                    <a:pt x="2748" y="1324"/>
                  </a:cubicBezTo>
                  <a:cubicBezTo>
                    <a:pt x="2742" y="1403"/>
                    <a:pt x="2740" y="1406"/>
                    <a:pt x="2743" y="1411"/>
                  </a:cubicBezTo>
                  <a:cubicBezTo>
                    <a:pt x="2748" y="1403"/>
                    <a:pt x="2748" y="1396"/>
                    <a:pt x="2747" y="1390"/>
                  </a:cubicBezTo>
                  <a:cubicBezTo>
                    <a:pt x="2751" y="1331"/>
                    <a:pt x="2761" y="1328"/>
                    <a:pt x="2757" y="1321"/>
                  </a:cubicBezTo>
                  <a:cubicBezTo>
                    <a:pt x="2761" y="1282"/>
                    <a:pt x="2773" y="1279"/>
                    <a:pt x="2767" y="1271"/>
                  </a:cubicBezTo>
                  <a:cubicBezTo>
                    <a:pt x="2775" y="1244"/>
                    <a:pt x="2777" y="1232"/>
                    <a:pt x="2779" y="1221"/>
                  </a:cubicBezTo>
                  <a:cubicBezTo>
                    <a:pt x="2789" y="1166"/>
                    <a:pt x="2786" y="1159"/>
                    <a:pt x="2787" y="1153"/>
                  </a:cubicBezTo>
                  <a:cubicBezTo>
                    <a:pt x="2789" y="1113"/>
                    <a:pt x="2790" y="1108"/>
                    <a:pt x="2791" y="1102"/>
                  </a:cubicBezTo>
                  <a:cubicBezTo>
                    <a:pt x="2794" y="1081"/>
                    <a:pt x="2788" y="1077"/>
                    <a:pt x="2791" y="1074"/>
                  </a:cubicBezTo>
                  <a:cubicBezTo>
                    <a:pt x="2788" y="1022"/>
                    <a:pt x="2787" y="1019"/>
                    <a:pt x="2788" y="1016"/>
                  </a:cubicBezTo>
                  <a:cubicBezTo>
                    <a:pt x="2786" y="991"/>
                    <a:pt x="2779" y="986"/>
                    <a:pt x="2783" y="984"/>
                  </a:cubicBezTo>
                  <a:cubicBezTo>
                    <a:pt x="2774" y="917"/>
                    <a:pt x="2761" y="910"/>
                    <a:pt x="2767" y="908"/>
                  </a:cubicBezTo>
                  <a:cubicBezTo>
                    <a:pt x="2781" y="918"/>
                    <a:pt x="2785" y="926"/>
                    <a:pt x="2783" y="931"/>
                  </a:cubicBezTo>
                  <a:cubicBezTo>
                    <a:pt x="2800" y="967"/>
                    <a:pt x="2797" y="972"/>
                    <a:pt x="2802" y="978"/>
                  </a:cubicBezTo>
                  <a:cubicBezTo>
                    <a:pt x="2808" y="1053"/>
                    <a:pt x="2808" y="1064"/>
                    <a:pt x="2810" y="1075"/>
                  </a:cubicBezTo>
                  <a:cubicBezTo>
                    <a:pt x="2809" y="1111"/>
                    <a:pt x="2809" y="1116"/>
                    <a:pt x="2813" y="1122"/>
                  </a:cubicBezTo>
                  <a:cubicBezTo>
                    <a:pt x="2802" y="1216"/>
                    <a:pt x="2801" y="1233"/>
                    <a:pt x="2794" y="1248"/>
                  </a:cubicBezTo>
                  <a:cubicBezTo>
                    <a:pt x="2782" y="1312"/>
                    <a:pt x="2775" y="1327"/>
                    <a:pt x="2772" y="1342"/>
                  </a:cubicBezTo>
                  <a:cubicBezTo>
                    <a:pt x="2757" y="1379"/>
                    <a:pt x="2761" y="1385"/>
                    <a:pt x="2754" y="1388"/>
                  </a:cubicBezTo>
                  <a:cubicBezTo>
                    <a:pt x="2750" y="1412"/>
                    <a:pt x="2752" y="1419"/>
                    <a:pt x="2751" y="1425"/>
                  </a:cubicBezTo>
                  <a:cubicBezTo>
                    <a:pt x="2741" y="1448"/>
                    <a:pt x="2747" y="1456"/>
                    <a:pt x="2741" y="1461"/>
                  </a:cubicBezTo>
                  <a:cubicBezTo>
                    <a:pt x="2746" y="1494"/>
                    <a:pt x="2741" y="1497"/>
                    <a:pt x="2746" y="1502"/>
                  </a:cubicBezTo>
                  <a:cubicBezTo>
                    <a:pt x="2755" y="1469"/>
                    <a:pt x="2751" y="1461"/>
                    <a:pt x="2754" y="1454"/>
                  </a:cubicBezTo>
                  <a:cubicBezTo>
                    <a:pt x="2768" y="1384"/>
                    <a:pt x="2768" y="1380"/>
                    <a:pt x="2773" y="1377"/>
                  </a:cubicBezTo>
                  <a:cubicBezTo>
                    <a:pt x="2779" y="1334"/>
                    <a:pt x="2790" y="1329"/>
                    <a:pt x="2787" y="1320"/>
                  </a:cubicBezTo>
                  <a:cubicBezTo>
                    <a:pt x="2814" y="1196"/>
                    <a:pt x="2819" y="1192"/>
                    <a:pt x="2816" y="1186"/>
                  </a:cubicBezTo>
                  <a:cubicBezTo>
                    <a:pt x="2821" y="1135"/>
                    <a:pt x="2825" y="1131"/>
                    <a:pt x="2819" y="1124"/>
                  </a:cubicBezTo>
                  <a:cubicBezTo>
                    <a:pt x="2819" y="1097"/>
                    <a:pt x="2820" y="1086"/>
                    <a:pt x="2819" y="1075"/>
                  </a:cubicBezTo>
                  <a:cubicBezTo>
                    <a:pt x="2819" y="1007"/>
                    <a:pt x="2811" y="1000"/>
                    <a:pt x="2814" y="996"/>
                  </a:cubicBezTo>
                  <a:cubicBezTo>
                    <a:pt x="2810" y="957"/>
                    <a:pt x="2798" y="948"/>
                    <a:pt x="2807" y="945"/>
                  </a:cubicBezTo>
                  <a:cubicBezTo>
                    <a:pt x="2816" y="975"/>
                    <a:pt x="2819" y="983"/>
                    <a:pt x="2821" y="992"/>
                  </a:cubicBezTo>
                  <a:cubicBezTo>
                    <a:pt x="2832" y="1052"/>
                    <a:pt x="2827" y="1059"/>
                    <a:pt x="2834" y="1069"/>
                  </a:cubicBezTo>
                  <a:cubicBezTo>
                    <a:pt x="2840" y="1123"/>
                    <a:pt x="2829" y="1124"/>
                    <a:pt x="2837" y="1130"/>
                  </a:cubicBezTo>
                  <a:cubicBezTo>
                    <a:pt x="2829" y="1194"/>
                    <a:pt x="2835" y="1210"/>
                    <a:pt x="2829" y="1222"/>
                  </a:cubicBezTo>
                  <a:cubicBezTo>
                    <a:pt x="2824" y="1277"/>
                    <a:pt x="2816" y="1278"/>
                    <a:pt x="2820" y="1282"/>
                  </a:cubicBezTo>
                  <a:cubicBezTo>
                    <a:pt x="2810" y="1314"/>
                    <a:pt x="2816" y="1320"/>
                    <a:pt x="2812" y="1322"/>
                  </a:cubicBezTo>
                  <a:cubicBezTo>
                    <a:pt x="2802" y="1354"/>
                    <a:pt x="2801" y="1357"/>
                    <a:pt x="2798" y="1360"/>
                  </a:cubicBezTo>
                  <a:cubicBezTo>
                    <a:pt x="2785" y="1381"/>
                    <a:pt x="2795" y="1387"/>
                    <a:pt x="2787" y="1388"/>
                  </a:cubicBezTo>
                  <a:cubicBezTo>
                    <a:pt x="2780" y="1421"/>
                    <a:pt x="2779" y="1424"/>
                    <a:pt x="2777" y="1427"/>
                  </a:cubicBezTo>
                  <a:cubicBezTo>
                    <a:pt x="2775" y="1449"/>
                    <a:pt x="2774" y="1458"/>
                    <a:pt x="2779" y="1456"/>
                  </a:cubicBezTo>
                  <a:cubicBezTo>
                    <a:pt x="2790" y="1408"/>
                    <a:pt x="2792" y="1404"/>
                    <a:pt x="2793" y="1399"/>
                  </a:cubicBezTo>
                  <a:cubicBezTo>
                    <a:pt x="2817" y="1333"/>
                    <a:pt x="2823" y="1324"/>
                    <a:pt x="2821" y="1314"/>
                  </a:cubicBezTo>
                  <a:cubicBezTo>
                    <a:pt x="2841" y="1252"/>
                    <a:pt x="2835" y="1245"/>
                    <a:pt x="2836" y="1240"/>
                  </a:cubicBezTo>
                  <a:cubicBezTo>
                    <a:pt x="2844" y="1186"/>
                    <a:pt x="2843" y="1176"/>
                    <a:pt x="2843" y="1165"/>
                  </a:cubicBezTo>
                  <a:cubicBezTo>
                    <a:pt x="2845" y="1114"/>
                    <a:pt x="2845" y="1108"/>
                    <a:pt x="2843" y="1102"/>
                  </a:cubicBezTo>
                  <a:cubicBezTo>
                    <a:pt x="2840" y="1020"/>
                    <a:pt x="2831" y="1012"/>
                    <a:pt x="2832" y="1007"/>
                  </a:cubicBezTo>
                  <a:cubicBezTo>
                    <a:pt x="2832" y="991"/>
                    <a:pt x="2841" y="998"/>
                    <a:pt x="2837" y="1002"/>
                  </a:cubicBezTo>
                  <a:cubicBezTo>
                    <a:pt x="2853" y="1048"/>
                    <a:pt x="2850" y="1052"/>
                    <a:pt x="2855" y="1057"/>
                  </a:cubicBezTo>
                  <a:cubicBezTo>
                    <a:pt x="2850" y="1075"/>
                    <a:pt x="2859" y="1083"/>
                    <a:pt x="2856" y="1087"/>
                  </a:cubicBezTo>
                  <a:cubicBezTo>
                    <a:pt x="2855" y="1112"/>
                    <a:pt x="2860" y="1117"/>
                    <a:pt x="2857" y="1119"/>
                  </a:cubicBezTo>
                  <a:cubicBezTo>
                    <a:pt x="2862" y="1162"/>
                    <a:pt x="2855" y="1170"/>
                    <a:pt x="2858" y="1181"/>
                  </a:cubicBezTo>
                  <a:cubicBezTo>
                    <a:pt x="2862" y="1203"/>
                    <a:pt x="2854" y="1207"/>
                    <a:pt x="2856" y="1212"/>
                  </a:cubicBezTo>
                  <a:cubicBezTo>
                    <a:pt x="2850" y="1279"/>
                    <a:pt x="2851" y="1284"/>
                    <a:pt x="2848" y="1288"/>
                  </a:cubicBezTo>
                  <a:cubicBezTo>
                    <a:pt x="2846" y="1315"/>
                    <a:pt x="2840" y="1316"/>
                    <a:pt x="2844" y="1320"/>
                  </a:cubicBezTo>
                  <a:cubicBezTo>
                    <a:pt x="2838" y="1362"/>
                    <a:pt x="2828" y="1365"/>
                    <a:pt x="2833" y="1373"/>
                  </a:cubicBezTo>
                  <a:cubicBezTo>
                    <a:pt x="2820" y="1412"/>
                    <a:pt x="2815" y="1417"/>
                    <a:pt x="2816" y="1424"/>
                  </a:cubicBezTo>
                  <a:cubicBezTo>
                    <a:pt x="2804" y="1452"/>
                    <a:pt x="2799" y="1463"/>
                    <a:pt x="2795" y="1474"/>
                  </a:cubicBezTo>
                  <a:cubicBezTo>
                    <a:pt x="2787" y="1522"/>
                    <a:pt x="2785" y="1534"/>
                    <a:pt x="2784" y="1546"/>
                  </a:cubicBezTo>
                  <a:cubicBezTo>
                    <a:pt x="2778" y="1566"/>
                    <a:pt x="2783" y="1571"/>
                    <a:pt x="2781" y="1573"/>
                  </a:cubicBezTo>
                  <a:cubicBezTo>
                    <a:pt x="2793" y="1562"/>
                    <a:pt x="2784" y="1552"/>
                    <a:pt x="2790" y="1546"/>
                  </a:cubicBezTo>
                  <a:cubicBezTo>
                    <a:pt x="2800" y="1495"/>
                    <a:pt x="2799" y="1487"/>
                    <a:pt x="2804" y="1480"/>
                  </a:cubicBezTo>
                  <a:cubicBezTo>
                    <a:pt x="2841" y="1382"/>
                    <a:pt x="2838" y="1377"/>
                    <a:pt x="2842" y="1374"/>
                  </a:cubicBezTo>
                  <a:cubicBezTo>
                    <a:pt x="2847" y="1343"/>
                    <a:pt x="2852" y="1337"/>
                    <a:pt x="2849" y="1329"/>
                  </a:cubicBezTo>
                  <a:cubicBezTo>
                    <a:pt x="2854" y="1314"/>
                    <a:pt x="2853" y="1310"/>
                    <a:pt x="2855" y="1306"/>
                  </a:cubicBezTo>
                  <a:cubicBezTo>
                    <a:pt x="2859" y="1252"/>
                    <a:pt x="2863" y="1246"/>
                    <a:pt x="2863" y="1239"/>
                  </a:cubicBezTo>
                  <a:cubicBezTo>
                    <a:pt x="2870" y="1197"/>
                    <a:pt x="2863" y="1190"/>
                    <a:pt x="2869" y="1186"/>
                  </a:cubicBezTo>
                  <a:cubicBezTo>
                    <a:pt x="2868" y="1153"/>
                    <a:pt x="2867" y="1149"/>
                    <a:pt x="2871" y="1147"/>
                  </a:cubicBezTo>
                  <a:cubicBezTo>
                    <a:pt x="2868" y="1120"/>
                    <a:pt x="2868" y="1118"/>
                    <a:pt x="2867" y="1116"/>
                  </a:cubicBezTo>
                  <a:cubicBezTo>
                    <a:pt x="2863" y="1066"/>
                    <a:pt x="2860" y="1055"/>
                    <a:pt x="2862" y="1045"/>
                  </a:cubicBezTo>
                  <a:cubicBezTo>
                    <a:pt x="2855" y="1020"/>
                    <a:pt x="2852" y="1013"/>
                    <a:pt x="2854" y="1008"/>
                  </a:cubicBezTo>
                  <a:cubicBezTo>
                    <a:pt x="2879" y="1077"/>
                    <a:pt x="2880" y="1085"/>
                    <a:pt x="2880" y="1093"/>
                  </a:cubicBezTo>
                  <a:cubicBezTo>
                    <a:pt x="2871" y="1010"/>
                    <a:pt x="2865" y="1002"/>
                    <a:pt x="2859" y="997"/>
                  </a:cubicBezTo>
                  <a:cubicBezTo>
                    <a:pt x="2880" y="999"/>
                    <a:pt x="2880" y="999"/>
                    <a:pt x="2880" y="999"/>
                  </a:cubicBezTo>
                  <a:cubicBezTo>
                    <a:pt x="2854" y="981"/>
                    <a:pt x="2852" y="976"/>
                    <a:pt x="2849" y="976"/>
                  </a:cubicBezTo>
                  <a:cubicBezTo>
                    <a:pt x="2825" y="952"/>
                    <a:pt x="2823" y="949"/>
                    <a:pt x="2821" y="945"/>
                  </a:cubicBezTo>
                  <a:cubicBezTo>
                    <a:pt x="2858" y="965"/>
                    <a:pt x="2868" y="975"/>
                    <a:pt x="2879" y="980"/>
                  </a:cubicBezTo>
                  <a:cubicBezTo>
                    <a:pt x="2877" y="968"/>
                    <a:pt x="2874" y="969"/>
                    <a:pt x="2872" y="963"/>
                  </a:cubicBezTo>
                  <a:cubicBezTo>
                    <a:pt x="2841" y="942"/>
                    <a:pt x="2836" y="939"/>
                    <a:pt x="2830" y="937"/>
                  </a:cubicBezTo>
                  <a:cubicBezTo>
                    <a:pt x="2832" y="930"/>
                    <a:pt x="2837" y="931"/>
                    <a:pt x="2842" y="933"/>
                  </a:cubicBezTo>
                  <a:cubicBezTo>
                    <a:pt x="2880" y="941"/>
                    <a:pt x="2880" y="941"/>
                    <a:pt x="2880" y="941"/>
                  </a:cubicBezTo>
                  <a:cubicBezTo>
                    <a:pt x="2835" y="919"/>
                    <a:pt x="2831" y="919"/>
                    <a:pt x="2828" y="914"/>
                  </a:cubicBezTo>
                  <a:cubicBezTo>
                    <a:pt x="2799" y="899"/>
                    <a:pt x="2794" y="897"/>
                    <a:pt x="2789" y="898"/>
                  </a:cubicBezTo>
                  <a:cubicBezTo>
                    <a:pt x="2769" y="884"/>
                    <a:pt x="2766" y="884"/>
                    <a:pt x="2763" y="883"/>
                  </a:cubicBezTo>
                  <a:cubicBezTo>
                    <a:pt x="2789" y="875"/>
                    <a:pt x="2793" y="874"/>
                    <a:pt x="2797" y="874"/>
                  </a:cubicBezTo>
                  <a:cubicBezTo>
                    <a:pt x="2834" y="895"/>
                    <a:pt x="2840" y="886"/>
                    <a:pt x="2843" y="892"/>
                  </a:cubicBezTo>
                  <a:cubicBezTo>
                    <a:pt x="2878" y="905"/>
                    <a:pt x="2879" y="905"/>
                    <a:pt x="2880" y="905"/>
                  </a:cubicBezTo>
                  <a:cubicBezTo>
                    <a:pt x="2873" y="895"/>
                    <a:pt x="2870" y="892"/>
                    <a:pt x="2868" y="888"/>
                  </a:cubicBezTo>
                  <a:cubicBezTo>
                    <a:pt x="2813" y="870"/>
                    <a:pt x="2795" y="860"/>
                    <a:pt x="2774" y="858"/>
                  </a:cubicBezTo>
                  <a:cubicBezTo>
                    <a:pt x="2741" y="842"/>
                    <a:pt x="2738" y="836"/>
                    <a:pt x="2733" y="834"/>
                  </a:cubicBezTo>
                  <a:cubicBezTo>
                    <a:pt x="2735" y="822"/>
                    <a:pt x="2736" y="833"/>
                    <a:pt x="2741" y="830"/>
                  </a:cubicBezTo>
                  <a:cubicBezTo>
                    <a:pt x="2770" y="841"/>
                    <a:pt x="2773" y="840"/>
                    <a:pt x="2774" y="844"/>
                  </a:cubicBezTo>
                  <a:cubicBezTo>
                    <a:pt x="2814" y="850"/>
                    <a:pt x="2815" y="858"/>
                    <a:pt x="2819" y="856"/>
                  </a:cubicBezTo>
                  <a:cubicBezTo>
                    <a:pt x="2861" y="867"/>
                    <a:pt x="2871" y="872"/>
                    <a:pt x="2880" y="876"/>
                  </a:cubicBezTo>
                  <a:cubicBezTo>
                    <a:pt x="2868" y="860"/>
                    <a:pt x="2861" y="862"/>
                    <a:pt x="2856" y="854"/>
                  </a:cubicBezTo>
                  <a:cubicBezTo>
                    <a:pt x="2805" y="839"/>
                    <a:pt x="2800" y="839"/>
                    <a:pt x="2795" y="837"/>
                  </a:cubicBezTo>
                  <a:cubicBezTo>
                    <a:pt x="2755" y="825"/>
                    <a:pt x="2746" y="819"/>
                    <a:pt x="2735" y="819"/>
                  </a:cubicBezTo>
                  <a:cubicBezTo>
                    <a:pt x="2688" y="788"/>
                    <a:pt x="2682" y="799"/>
                    <a:pt x="2681" y="790"/>
                  </a:cubicBezTo>
                  <a:cubicBezTo>
                    <a:pt x="2658" y="776"/>
                    <a:pt x="2658" y="774"/>
                    <a:pt x="2655" y="775"/>
                  </a:cubicBezTo>
                  <a:close/>
                  <a:moveTo>
                    <a:pt x="2560" y="723"/>
                  </a:moveTo>
                  <a:cubicBezTo>
                    <a:pt x="2568" y="723"/>
                    <a:pt x="2563" y="735"/>
                    <a:pt x="2567" y="740"/>
                  </a:cubicBezTo>
                  <a:cubicBezTo>
                    <a:pt x="2561" y="740"/>
                    <a:pt x="2562" y="727"/>
                    <a:pt x="2560" y="723"/>
                  </a:cubicBezTo>
                  <a:close/>
                  <a:moveTo>
                    <a:pt x="2602" y="1016"/>
                  </a:moveTo>
                  <a:cubicBezTo>
                    <a:pt x="2598" y="1017"/>
                    <a:pt x="2601" y="1014"/>
                    <a:pt x="2599" y="1012"/>
                  </a:cubicBezTo>
                  <a:cubicBezTo>
                    <a:pt x="2598" y="1010"/>
                    <a:pt x="2597" y="1008"/>
                    <a:pt x="2596" y="1006"/>
                  </a:cubicBezTo>
                  <a:cubicBezTo>
                    <a:pt x="2595" y="1000"/>
                    <a:pt x="2590" y="992"/>
                    <a:pt x="2591" y="987"/>
                  </a:cubicBezTo>
                  <a:cubicBezTo>
                    <a:pt x="2591" y="982"/>
                    <a:pt x="2584" y="975"/>
                    <a:pt x="2586" y="970"/>
                  </a:cubicBezTo>
                  <a:cubicBezTo>
                    <a:pt x="2583" y="964"/>
                    <a:pt x="2585" y="959"/>
                    <a:pt x="2582" y="953"/>
                  </a:cubicBezTo>
                  <a:cubicBezTo>
                    <a:pt x="2576" y="946"/>
                    <a:pt x="2585" y="943"/>
                    <a:pt x="2578" y="936"/>
                  </a:cubicBezTo>
                  <a:cubicBezTo>
                    <a:pt x="2581" y="934"/>
                    <a:pt x="2575" y="930"/>
                    <a:pt x="2579" y="928"/>
                  </a:cubicBezTo>
                  <a:cubicBezTo>
                    <a:pt x="2579" y="926"/>
                    <a:pt x="2579" y="923"/>
                    <a:pt x="2577" y="921"/>
                  </a:cubicBezTo>
                  <a:cubicBezTo>
                    <a:pt x="2579" y="916"/>
                    <a:pt x="2575" y="910"/>
                    <a:pt x="2576" y="905"/>
                  </a:cubicBezTo>
                  <a:cubicBezTo>
                    <a:pt x="2575" y="894"/>
                    <a:pt x="2576" y="884"/>
                    <a:pt x="2571" y="872"/>
                  </a:cubicBezTo>
                  <a:cubicBezTo>
                    <a:pt x="2575" y="850"/>
                    <a:pt x="2569" y="826"/>
                    <a:pt x="2574" y="805"/>
                  </a:cubicBezTo>
                  <a:cubicBezTo>
                    <a:pt x="2570" y="794"/>
                    <a:pt x="2571" y="785"/>
                    <a:pt x="2568" y="775"/>
                  </a:cubicBezTo>
                  <a:cubicBezTo>
                    <a:pt x="2567" y="766"/>
                    <a:pt x="2563" y="755"/>
                    <a:pt x="2566" y="747"/>
                  </a:cubicBezTo>
                  <a:cubicBezTo>
                    <a:pt x="2573" y="747"/>
                    <a:pt x="2570" y="758"/>
                    <a:pt x="2572" y="762"/>
                  </a:cubicBezTo>
                  <a:cubicBezTo>
                    <a:pt x="2571" y="768"/>
                    <a:pt x="2573" y="774"/>
                    <a:pt x="2574" y="780"/>
                  </a:cubicBezTo>
                  <a:cubicBezTo>
                    <a:pt x="2582" y="788"/>
                    <a:pt x="2573" y="792"/>
                    <a:pt x="2579" y="799"/>
                  </a:cubicBezTo>
                  <a:cubicBezTo>
                    <a:pt x="2578" y="805"/>
                    <a:pt x="2582" y="812"/>
                    <a:pt x="2578" y="816"/>
                  </a:cubicBezTo>
                  <a:cubicBezTo>
                    <a:pt x="2582" y="818"/>
                    <a:pt x="2581" y="819"/>
                    <a:pt x="2581" y="822"/>
                  </a:cubicBezTo>
                  <a:cubicBezTo>
                    <a:pt x="2579" y="825"/>
                    <a:pt x="2585" y="825"/>
                    <a:pt x="2582" y="828"/>
                  </a:cubicBezTo>
                  <a:cubicBezTo>
                    <a:pt x="2582" y="834"/>
                    <a:pt x="2584" y="840"/>
                    <a:pt x="2584" y="846"/>
                  </a:cubicBezTo>
                  <a:cubicBezTo>
                    <a:pt x="2586" y="852"/>
                    <a:pt x="2584" y="857"/>
                    <a:pt x="2586" y="864"/>
                  </a:cubicBezTo>
                  <a:cubicBezTo>
                    <a:pt x="2588" y="870"/>
                    <a:pt x="2582" y="874"/>
                    <a:pt x="2588" y="882"/>
                  </a:cubicBezTo>
                  <a:cubicBezTo>
                    <a:pt x="2583" y="886"/>
                    <a:pt x="2590" y="894"/>
                    <a:pt x="2590" y="900"/>
                  </a:cubicBezTo>
                  <a:cubicBezTo>
                    <a:pt x="2590" y="905"/>
                    <a:pt x="2592" y="912"/>
                    <a:pt x="2592" y="918"/>
                  </a:cubicBezTo>
                  <a:cubicBezTo>
                    <a:pt x="2591" y="929"/>
                    <a:pt x="2596" y="942"/>
                    <a:pt x="2593" y="953"/>
                  </a:cubicBezTo>
                  <a:cubicBezTo>
                    <a:pt x="2597" y="977"/>
                    <a:pt x="2600" y="1001"/>
                    <a:pt x="2611" y="1027"/>
                  </a:cubicBezTo>
                  <a:cubicBezTo>
                    <a:pt x="2606" y="1029"/>
                    <a:pt x="2605" y="1019"/>
                    <a:pt x="2602" y="1016"/>
                  </a:cubicBezTo>
                  <a:close/>
                  <a:moveTo>
                    <a:pt x="2621" y="1035"/>
                  </a:moveTo>
                  <a:cubicBezTo>
                    <a:pt x="2626" y="1033"/>
                    <a:pt x="2618" y="1027"/>
                    <a:pt x="2617" y="1024"/>
                  </a:cubicBezTo>
                  <a:cubicBezTo>
                    <a:pt x="2607" y="970"/>
                    <a:pt x="2607" y="964"/>
                    <a:pt x="2604" y="957"/>
                  </a:cubicBezTo>
                  <a:cubicBezTo>
                    <a:pt x="2602" y="897"/>
                    <a:pt x="2595" y="889"/>
                    <a:pt x="2601" y="885"/>
                  </a:cubicBezTo>
                  <a:cubicBezTo>
                    <a:pt x="2586" y="821"/>
                    <a:pt x="2597" y="818"/>
                    <a:pt x="2591" y="811"/>
                  </a:cubicBezTo>
                  <a:cubicBezTo>
                    <a:pt x="2586" y="770"/>
                    <a:pt x="2580" y="766"/>
                    <a:pt x="2584" y="764"/>
                  </a:cubicBezTo>
                  <a:cubicBezTo>
                    <a:pt x="2577" y="719"/>
                    <a:pt x="2579" y="729"/>
                    <a:pt x="2582" y="732"/>
                  </a:cubicBezTo>
                  <a:cubicBezTo>
                    <a:pt x="2594" y="775"/>
                    <a:pt x="2598" y="782"/>
                    <a:pt x="2596" y="787"/>
                  </a:cubicBezTo>
                  <a:cubicBezTo>
                    <a:pt x="2608" y="822"/>
                    <a:pt x="2607" y="826"/>
                    <a:pt x="2612" y="832"/>
                  </a:cubicBezTo>
                  <a:cubicBezTo>
                    <a:pt x="2617" y="871"/>
                    <a:pt x="2609" y="878"/>
                    <a:pt x="2617" y="890"/>
                  </a:cubicBezTo>
                  <a:cubicBezTo>
                    <a:pt x="2621" y="936"/>
                    <a:pt x="2616" y="939"/>
                    <a:pt x="2621" y="945"/>
                  </a:cubicBezTo>
                  <a:cubicBezTo>
                    <a:pt x="2630" y="1010"/>
                    <a:pt x="2625" y="1018"/>
                    <a:pt x="2631" y="1029"/>
                  </a:cubicBezTo>
                  <a:close/>
                  <a:moveTo>
                    <a:pt x="2591" y="735"/>
                  </a:moveTo>
                  <a:cubicBezTo>
                    <a:pt x="2597" y="731"/>
                    <a:pt x="2599" y="736"/>
                    <a:pt x="2602" y="739"/>
                  </a:cubicBezTo>
                  <a:cubicBezTo>
                    <a:pt x="2600" y="741"/>
                    <a:pt x="2598" y="742"/>
                    <a:pt x="2596" y="743"/>
                  </a:cubicBezTo>
                  <a:cubicBezTo>
                    <a:pt x="2595" y="740"/>
                    <a:pt x="2593" y="737"/>
                    <a:pt x="2591" y="735"/>
                  </a:cubicBezTo>
                  <a:close/>
                  <a:moveTo>
                    <a:pt x="2629" y="858"/>
                  </a:moveTo>
                  <a:cubicBezTo>
                    <a:pt x="2627" y="862"/>
                    <a:pt x="2630" y="866"/>
                    <a:pt x="2631" y="871"/>
                  </a:cubicBezTo>
                  <a:cubicBezTo>
                    <a:pt x="2634" y="879"/>
                    <a:pt x="2631" y="886"/>
                    <a:pt x="2637" y="895"/>
                  </a:cubicBezTo>
                  <a:cubicBezTo>
                    <a:pt x="2634" y="898"/>
                    <a:pt x="2637" y="903"/>
                    <a:pt x="2638" y="908"/>
                  </a:cubicBezTo>
                  <a:cubicBezTo>
                    <a:pt x="2638" y="911"/>
                    <a:pt x="2641" y="916"/>
                    <a:pt x="2640" y="920"/>
                  </a:cubicBezTo>
                  <a:cubicBezTo>
                    <a:pt x="2645" y="926"/>
                    <a:pt x="2637" y="927"/>
                    <a:pt x="2642" y="933"/>
                  </a:cubicBezTo>
                  <a:cubicBezTo>
                    <a:pt x="2640" y="936"/>
                    <a:pt x="2646" y="941"/>
                    <a:pt x="2642" y="943"/>
                  </a:cubicBezTo>
                  <a:cubicBezTo>
                    <a:pt x="2648" y="947"/>
                    <a:pt x="2638" y="955"/>
                    <a:pt x="2645" y="953"/>
                  </a:cubicBezTo>
                  <a:cubicBezTo>
                    <a:pt x="2646" y="957"/>
                    <a:pt x="2641" y="960"/>
                    <a:pt x="2647" y="966"/>
                  </a:cubicBezTo>
                  <a:cubicBezTo>
                    <a:pt x="2648" y="973"/>
                    <a:pt x="2654" y="982"/>
                    <a:pt x="2649" y="989"/>
                  </a:cubicBezTo>
                  <a:cubicBezTo>
                    <a:pt x="2657" y="1007"/>
                    <a:pt x="2649" y="1020"/>
                    <a:pt x="2658" y="1038"/>
                  </a:cubicBezTo>
                  <a:cubicBezTo>
                    <a:pt x="2657" y="1045"/>
                    <a:pt x="2654" y="1051"/>
                    <a:pt x="2659" y="1059"/>
                  </a:cubicBezTo>
                  <a:cubicBezTo>
                    <a:pt x="2654" y="1065"/>
                    <a:pt x="2660" y="1072"/>
                    <a:pt x="2659" y="1079"/>
                  </a:cubicBezTo>
                  <a:cubicBezTo>
                    <a:pt x="2653" y="1084"/>
                    <a:pt x="2663" y="1094"/>
                    <a:pt x="2657" y="1099"/>
                  </a:cubicBezTo>
                  <a:cubicBezTo>
                    <a:pt x="2661" y="1106"/>
                    <a:pt x="2657" y="1112"/>
                    <a:pt x="2661" y="1119"/>
                  </a:cubicBezTo>
                  <a:cubicBezTo>
                    <a:pt x="2656" y="1121"/>
                    <a:pt x="2654" y="1109"/>
                    <a:pt x="2650" y="1106"/>
                  </a:cubicBezTo>
                  <a:cubicBezTo>
                    <a:pt x="2650" y="1099"/>
                    <a:pt x="2643" y="1091"/>
                    <a:pt x="2644" y="1085"/>
                  </a:cubicBezTo>
                  <a:cubicBezTo>
                    <a:pt x="2641" y="1074"/>
                    <a:pt x="2643" y="1065"/>
                    <a:pt x="2640" y="1054"/>
                  </a:cubicBezTo>
                  <a:cubicBezTo>
                    <a:pt x="2642" y="1049"/>
                    <a:pt x="2641" y="1044"/>
                    <a:pt x="2639" y="1038"/>
                  </a:cubicBezTo>
                  <a:cubicBezTo>
                    <a:pt x="2644" y="1035"/>
                    <a:pt x="2636" y="1028"/>
                    <a:pt x="2639" y="1024"/>
                  </a:cubicBezTo>
                  <a:cubicBezTo>
                    <a:pt x="2637" y="1014"/>
                    <a:pt x="2639" y="1005"/>
                    <a:pt x="2636" y="994"/>
                  </a:cubicBezTo>
                  <a:cubicBezTo>
                    <a:pt x="2639" y="990"/>
                    <a:pt x="2631" y="983"/>
                    <a:pt x="2636" y="980"/>
                  </a:cubicBezTo>
                  <a:cubicBezTo>
                    <a:pt x="2634" y="975"/>
                    <a:pt x="2635" y="970"/>
                    <a:pt x="2630" y="964"/>
                  </a:cubicBezTo>
                  <a:cubicBezTo>
                    <a:pt x="2636" y="961"/>
                    <a:pt x="2632" y="955"/>
                    <a:pt x="2629" y="948"/>
                  </a:cubicBezTo>
                  <a:cubicBezTo>
                    <a:pt x="2636" y="946"/>
                    <a:pt x="2629" y="939"/>
                    <a:pt x="2629" y="935"/>
                  </a:cubicBezTo>
                  <a:cubicBezTo>
                    <a:pt x="2636" y="927"/>
                    <a:pt x="2624" y="915"/>
                    <a:pt x="2630" y="907"/>
                  </a:cubicBezTo>
                  <a:cubicBezTo>
                    <a:pt x="2623" y="900"/>
                    <a:pt x="2629" y="896"/>
                    <a:pt x="2626" y="890"/>
                  </a:cubicBezTo>
                  <a:cubicBezTo>
                    <a:pt x="2624" y="885"/>
                    <a:pt x="2626" y="881"/>
                    <a:pt x="2626" y="876"/>
                  </a:cubicBezTo>
                  <a:cubicBezTo>
                    <a:pt x="2625" y="867"/>
                    <a:pt x="2625" y="857"/>
                    <a:pt x="2623" y="848"/>
                  </a:cubicBezTo>
                  <a:cubicBezTo>
                    <a:pt x="2630" y="846"/>
                    <a:pt x="2626" y="855"/>
                    <a:pt x="2629" y="858"/>
                  </a:cubicBezTo>
                  <a:close/>
                  <a:moveTo>
                    <a:pt x="2614" y="793"/>
                  </a:moveTo>
                  <a:cubicBezTo>
                    <a:pt x="2616" y="798"/>
                    <a:pt x="2615" y="803"/>
                    <a:pt x="2620" y="809"/>
                  </a:cubicBezTo>
                  <a:cubicBezTo>
                    <a:pt x="2615" y="812"/>
                    <a:pt x="2624" y="820"/>
                    <a:pt x="2621" y="825"/>
                  </a:cubicBezTo>
                  <a:cubicBezTo>
                    <a:pt x="2627" y="831"/>
                    <a:pt x="2622" y="834"/>
                    <a:pt x="2627" y="840"/>
                  </a:cubicBezTo>
                  <a:cubicBezTo>
                    <a:pt x="2619" y="846"/>
                    <a:pt x="2622" y="831"/>
                    <a:pt x="2620" y="828"/>
                  </a:cubicBezTo>
                  <a:cubicBezTo>
                    <a:pt x="2616" y="821"/>
                    <a:pt x="2619" y="817"/>
                    <a:pt x="2613" y="810"/>
                  </a:cubicBezTo>
                  <a:cubicBezTo>
                    <a:pt x="2617" y="802"/>
                    <a:pt x="2607" y="790"/>
                    <a:pt x="2607" y="781"/>
                  </a:cubicBezTo>
                  <a:cubicBezTo>
                    <a:pt x="2614" y="779"/>
                    <a:pt x="2611" y="790"/>
                    <a:pt x="2614" y="793"/>
                  </a:cubicBezTo>
                  <a:close/>
                  <a:moveTo>
                    <a:pt x="2692" y="1016"/>
                  </a:moveTo>
                  <a:cubicBezTo>
                    <a:pt x="2688" y="1012"/>
                    <a:pt x="2693" y="1010"/>
                    <a:pt x="2688" y="1005"/>
                  </a:cubicBezTo>
                  <a:cubicBezTo>
                    <a:pt x="2694" y="1001"/>
                    <a:pt x="2687" y="994"/>
                    <a:pt x="2691" y="990"/>
                  </a:cubicBezTo>
                  <a:cubicBezTo>
                    <a:pt x="2693" y="995"/>
                    <a:pt x="2694" y="1000"/>
                    <a:pt x="2690" y="1004"/>
                  </a:cubicBezTo>
                  <a:cubicBezTo>
                    <a:pt x="2695" y="1012"/>
                    <a:pt x="2694" y="1018"/>
                    <a:pt x="2695" y="1026"/>
                  </a:cubicBezTo>
                  <a:cubicBezTo>
                    <a:pt x="2691" y="1026"/>
                    <a:pt x="2694" y="1024"/>
                    <a:pt x="2692" y="1022"/>
                  </a:cubicBezTo>
                  <a:cubicBezTo>
                    <a:pt x="2691" y="1019"/>
                    <a:pt x="2691" y="1018"/>
                    <a:pt x="2692" y="1016"/>
                  </a:cubicBezTo>
                  <a:close/>
                  <a:moveTo>
                    <a:pt x="2695" y="1036"/>
                  </a:moveTo>
                  <a:cubicBezTo>
                    <a:pt x="2698" y="1039"/>
                    <a:pt x="2696" y="1040"/>
                    <a:pt x="2696" y="1042"/>
                  </a:cubicBezTo>
                  <a:cubicBezTo>
                    <a:pt x="2697" y="1051"/>
                    <a:pt x="2689" y="1029"/>
                    <a:pt x="2695" y="1036"/>
                  </a:cubicBezTo>
                  <a:close/>
                  <a:moveTo>
                    <a:pt x="2740" y="1142"/>
                  </a:moveTo>
                  <a:cubicBezTo>
                    <a:pt x="2733" y="1143"/>
                    <a:pt x="2740" y="1138"/>
                    <a:pt x="2738" y="1135"/>
                  </a:cubicBezTo>
                  <a:cubicBezTo>
                    <a:pt x="2735" y="1129"/>
                    <a:pt x="2743" y="1134"/>
                    <a:pt x="2740" y="1142"/>
                  </a:cubicBezTo>
                  <a:close/>
                  <a:moveTo>
                    <a:pt x="2725" y="877"/>
                  </a:moveTo>
                  <a:cubicBezTo>
                    <a:pt x="2724" y="883"/>
                    <a:pt x="2730" y="890"/>
                    <a:pt x="2730" y="896"/>
                  </a:cubicBezTo>
                  <a:cubicBezTo>
                    <a:pt x="2728" y="901"/>
                    <a:pt x="2734" y="909"/>
                    <a:pt x="2732" y="914"/>
                  </a:cubicBezTo>
                  <a:cubicBezTo>
                    <a:pt x="2734" y="918"/>
                    <a:pt x="2734" y="920"/>
                    <a:pt x="2732" y="923"/>
                  </a:cubicBezTo>
                  <a:cubicBezTo>
                    <a:pt x="2736" y="924"/>
                    <a:pt x="2734" y="925"/>
                    <a:pt x="2735" y="929"/>
                  </a:cubicBezTo>
                  <a:cubicBezTo>
                    <a:pt x="2739" y="942"/>
                    <a:pt x="2737" y="954"/>
                    <a:pt x="2740" y="967"/>
                  </a:cubicBezTo>
                  <a:cubicBezTo>
                    <a:pt x="2739" y="972"/>
                    <a:pt x="2741" y="979"/>
                    <a:pt x="2739" y="984"/>
                  </a:cubicBezTo>
                  <a:cubicBezTo>
                    <a:pt x="2743" y="991"/>
                    <a:pt x="2739" y="995"/>
                    <a:pt x="2738" y="1001"/>
                  </a:cubicBezTo>
                  <a:cubicBezTo>
                    <a:pt x="2743" y="1022"/>
                    <a:pt x="2743" y="1042"/>
                    <a:pt x="2743" y="1061"/>
                  </a:cubicBezTo>
                  <a:cubicBezTo>
                    <a:pt x="2740" y="1070"/>
                    <a:pt x="2744" y="1081"/>
                    <a:pt x="2740" y="1090"/>
                  </a:cubicBezTo>
                  <a:cubicBezTo>
                    <a:pt x="2745" y="1102"/>
                    <a:pt x="2738" y="1109"/>
                    <a:pt x="2740" y="1120"/>
                  </a:cubicBezTo>
                  <a:cubicBezTo>
                    <a:pt x="2735" y="1122"/>
                    <a:pt x="2740" y="1113"/>
                    <a:pt x="2738" y="1110"/>
                  </a:cubicBezTo>
                  <a:cubicBezTo>
                    <a:pt x="2738" y="1106"/>
                    <a:pt x="2738" y="1102"/>
                    <a:pt x="2739" y="1099"/>
                  </a:cubicBezTo>
                  <a:cubicBezTo>
                    <a:pt x="2738" y="1091"/>
                    <a:pt x="2737" y="1083"/>
                    <a:pt x="2740" y="1076"/>
                  </a:cubicBezTo>
                  <a:cubicBezTo>
                    <a:pt x="2738" y="1068"/>
                    <a:pt x="2737" y="1059"/>
                    <a:pt x="2737" y="1051"/>
                  </a:cubicBezTo>
                  <a:cubicBezTo>
                    <a:pt x="2739" y="1047"/>
                    <a:pt x="2736" y="1043"/>
                    <a:pt x="2735" y="1038"/>
                  </a:cubicBezTo>
                  <a:cubicBezTo>
                    <a:pt x="2740" y="1036"/>
                    <a:pt x="2734" y="1031"/>
                    <a:pt x="2738" y="1029"/>
                  </a:cubicBezTo>
                  <a:cubicBezTo>
                    <a:pt x="2734" y="1021"/>
                    <a:pt x="2732" y="1013"/>
                    <a:pt x="2733" y="1006"/>
                  </a:cubicBezTo>
                  <a:cubicBezTo>
                    <a:pt x="2732" y="1003"/>
                    <a:pt x="2733" y="1000"/>
                    <a:pt x="2732" y="996"/>
                  </a:cubicBezTo>
                  <a:cubicBezTo>
                    <a:pt x="2735" y="993"/>
                    <a:pt x="2728" y="988"/>
                    <a:pt x="2732" y="985"/>
                  </a:cubicBezTo>
                  <a:cubicBezTo>
                    <a:pt x="2730" y="971"/>
                    <a:pt x="2731" y="958"/>
                    <a:pt x="2727" y="944"/>
                  </a:cubicBezTo>
                  <a:cubicBezTo>
                    <a:pt x="2729" y="917"/>
                    <a:pt x="2713" y="886"/>
                    <a:pt x="2714" y="859"/>
                  </a:cubicBezTo>
                  <a:cubicBezTo>
                    <a:pt x="2721" y="859"/>
                    <a:pt x="2723" y="873"/>
                    <a:pt x="2725" y="877"/>
                  </a:cubicBezTo>
                  <a:close/>
                  <a:moveTo>
                    <a:pt x="2715" y="850"/>
                  </a:moveTo>
                  <a:cubicBezTo>
                    <a:pt x="2708" y="851"/>
                    <a:pt x="2709" y="839"/>
                    <a:pt x="2707" y="836"/>
                  </a:cubicBezTo>
                  <a:cubicBezTo>
                    <a:pt x="2714" y="835"/>
                    <a:pt x="2713" y="846"/>
                    <a:pt x="2715" y="850"/>
                  </a:cubicBezTo>
                  <a:close/>
                  <a:moveTo>
                    <a:pt x="2678" y="805"/>
                  </a:moveTo>
                  <a:cubicBezTo>
                    <a:pt x="2683" y="814"/>
                    <a:pt x="2688" y="822"/>
                    <a:pt x="2692" y="830"/>
                  </a:cubicBezTo>
                  <a:cubicBezTo>
                    <a:pt x="2705" y="870"/>
                    <a:pt x="2702" y="873"/>
                    <a:pt x="2707" y="879"/>
                  </a:cubicBezTo>
                  <a:cubicBezTo>
                    <a:pt x="2714" y="942"/>
                    <a:pt x="2722" y="948"/>
                    <a:pt x="2718" y="952"/>
                  </a:cubicBezTo>
                  <a:cubicBezTo>
                    <a:pt x="2726" y="996"/>
                    <a:pt x="2721" y="997"/>
                    <a:pt x="2722" y="1002"/>
                  </a:cubicBezTo>
                  <a:cubicBezTo>
                    <a:pt x="2723" y="1015"/>
                    <a:pt x="2726" y="1016"/>
                    <a:pt x="2723" y="1018"/>
                  </a:cubicBezTo>
                  <a:cubicBezTo>
                    <a:pt x="2730" y="1082"/>
                    <a:pt x="2729" y="1091"/>
                    <a:pt x="2729" y="1099"/>
                  </a:cubicBezTo>
                  <a:cubicBezTo>
                    <a:pt x="2728" y="1196"/>
                    <a:pt x="2724" y="1213"/>
                    <a:pt x="2721" y="1229"/>
                  </a:cubicBezTo>
                  <a:cubicBezTo>
                    <a:pt x="2719" y="1275"/>
                    <a:pt x="2710" y="1276"/>
                    <a:pt x="2715" y="1282"/>
                  </a:cubicBezTo>
                  <a:cubicBezTo>
                    <a:pt x="2714" y="1269"/>
                    <a:pt x="2711" y="1265"/>
                    <a:pt x="2713" y="1264"/>
                  </a:cubicBezTo>
                  <a:cubicBezTo>
                    <a:pt x="2713" y="1249"/>
                    <a:pt x="2714" y="1247"/>
                    <a:pt x="2713" y="1245"/>
                  </a:cubicBezTo>
                  <a:cubicBezTo>
                    <a:pt x="2716" y="1215"/>
                    <a:pt x="2713" y="1209"/>
                    <a:pt x="2715" y="1205"/>
                  </a:cubicBezTo>
                  <a:cubicBezTo>
                    <a:pt x="2714" y="1144"/>
                    <a:pt x="2713" y="1135"/>
                    <a:pt x="2714" y="1127"/>
                  </a:cubicBezTo>
                  <a:cubicBezTo>
                    <a:pt x="2711" y="1080"/>
                    <a:pt x="2716" y="1077"/>
                    <a:pt x="2710" y="1072"/>
                  </a:cubicBezTo>
                  <a:cubicBezTo>
                    <a:pt x="2705" y="1026"/>
                    <a:pt x="2702" y="1021"/>
                    <a:pt x="2704" y="1018"/>
                  </a:cubicBezTo>
                  <a:cubicBezTo>
                    <a:pt x="2697" y="927"/>
                    <a:pt x="2687" y="916"/>
                    <a:pt x="2690" y="908"/>
                  </a:cubicBezTo>
                  <a:cubicBezTo>
                    <a:pt x="2688" y="861"/>
                    <a:pt x="2674" y="853"/>
                    <a:pt x="2680" y="851"/>
                  </a:cubicBezTo>
                  <a:close/>
                  <a:moveTo>
                    <a:pt x="2674" y="865"/>
                  </a:moveTo>
                  <a:cubicBezTo>
                    <a:pt x="2673" y="871"/>
                    <a:pt x="2672" y="876"/>
                    <a:pt x="2676" y="883"/>
                  </a:cubicBezTo>
                  <a:cubicBezTo>
                    <a:pt x="2674" y="888"/>
                    <a:pt x="2679" y="894"/>
                    <a:pt x="2677" y="899"/>
                  </a:cubicBezTo>
                  <a:cubicBezTo>
                    <a:pt x="2677" y="904"/>
                    <a:pt x="2680" y="910"/>
                    <a:pt x="2681" y="916"/>
                  </a:cubicBezTo>
                  <a:cubicBezTo>
                    <a:pt x="2679" y="920"/>
                    <a:pt x="2684" y="927"/>
                    <a:pt x="2682" y="932"/>
                  </a:cubicBezTo>
                  <a:cubicBezTo>
                    <a:pt x="2689" y="939"/>
                    <a:pt x="2676" y="936"/>
                    <a:pt x="2682" y="932"/>
                  </a:cubicBezTo>
                  <a:cubicBezTo>
                    <a:pt x="2680" y="928"/>
                    <a:pt x="2677" y="923"/>
                    <a:pt x="2675" y="919"/>
                  </a:cubicBezTo>
                  <a:cubicBezTo>
                    <a:pt x="2679" y="915"/>
                    <a:pt x="2672" y="907"/>
                    <a:pt x="2673" y="901"/>
                  </a:cubicBezTo>
                  <a:cubicBezTo>
                    <a:pt x="2676" y="896"/>
                    <a:pt x="2672" y="890"/>
                    <a:pt x="2671" y="883"/>
                  </a:cubicBezTo>
                  <a:cubicBezTo>
                    <a:pt x="2670" y="877"/>
                    <a:pt x="2665" y="870"/>
                    <a:pt x="2666" y="865"/>
                  </a:cubicBezTo>
                  <a:cubicBezTo>
                    <a:pt x="2662" y="861"/>
                    <a:pt x="2664" y="858"/>
                    <a:pt x="2663" y="855"/>
                  </a:cubicBezTo>
                  <a:cubicBezTo>
                    <a:pt x="2661" y="852"/>
                    <a:pt x="2659" y="850"/>
                    <a:pt x="2662" y="848"/>
                  </a:cubicBezTo>
                  <a:cubicBezTo>
                    <a:pt x="2656" y="837"/>
                    <a:pt x="2657" y="821"/>
                    <a:pt x="2648" y="815"/>
                  </a:cubicBezTo>
                  <a:cubicBezTo>
                    <a:pt x="2650" y="812"/>
                    <a:pt x="2647" y="808"/>
                    <a:pt x="2645" y="805"/>
                  </a:cubicBezTo>
                  <a:cubicBezTo>
                    <a:pt x="2643" y="802"/>
                    <a:pt x="2645" y="799"/>
                    <a:pt x="2643" y="796"/>
                  </a:cubicBezTo>
                  <a:cubicBezTo>
                    <a:pt x="2643" y="791"/>
                    <a:pt x="2634" y="783"/>
                    <a:pt x="2642" y="780"/>
                  </a:cubicBezTo>
                  <a:cubicBezTo>
                    <a:pt x="2662" y="811"/>
                    <a:pt x="2661" y="836"/>
                    <a:pt x="2674" y="865"/>
                  </a:cubicBezTo>
                  <a:close/>
                  <a:moveTo>
                    <a:pt x="2631" y="742"/>
                  </a:moveTo>
                  <a:cubicBezTo>
                    <a:pt x="2623" y="732"/>
                    <a:pt x="2611" y="734"/>
                    <a:pt x="2603" y="726"/>
                  </a:cubicBezTo>
                  <a:cubicBezTo>
                    <a:pt x="2594" y="718"/>
                    <a:pt x="2585" y="709"/>
                    <a:pt x="2575" y="706"/>
                  </a:cubicBezTo>
                  <a:cubicBezTo>
                    <a:pt x="2572" y="701"/>
                    <a:pt x="2582" y="702"/>
                    <a:pt x="2582" y="704"/>
                  </a:cubicBezTo>
                  <a:cubicBezTo>
                    <a:pt x="2585" y="704"/>
                    <a:pt x="2588" y="705"/>
                    <a:pt x="2590" y="708"/>
                  </a:cubicBezTo>
                  <a:cubicBezTo>
                    <a:pt x="2596" y="708"/>
                    <a:pt x="2601" y="713"/>
                    <a:pt x="2607" y="715"/>
                  </a:cubicBezTo>
                  <a:cubicBezTo>
                    <a:pt x="2618" y="721"/>
                    <a:pt x="2630" y="722"/>
                    <a:pt x="2640" y="729"/>
                  </a:cubicBezTo>
                  <a:cubicBezTo>
                    <a:pt x="2651" y="732"/>
                    <a:pt x="2662" y="739"/>
                    <a:pt x="2674" y="740"/>
                  </a:cubicBezTo>
                  <a:cubicBezTo>
                    <a:pt x="2678" y="748"/>
                    <a:pt x="2686" y="741"/>
                    <a:pt x="2690" y="749"/>
                  </a:cubicBezTo>
                  <a:cubicBezTo>
                    <a:pt x="2697" y="747"/>
                    <a:pt x="2700" y="756"/>
                    <a:pt x="2706" y="754"/>
                  </a:cubicBezTo>
                  <a:cubicBezTo>
                    <a:pt x="2716" y="764"/>
                    <a:pt x="2730" y="762"/>
                    <a:pt x="2740" y="770"/>
                  </a:cubicBezTo>
                  <a:cubicBezTo>
                    <a:pt x="2745" y="776"/>
                    <a:pt x="2752" y="772"/>
                    <a:pt x="2757" y="780"/>
                  </a:cubicBezTo>
                  <a:cubicBezTo>
                    <a:pt x="2762" y="780"/>
                    <a:pt x="2767" y="783"/>
                    <a:pt x="2772" y="787"/>
                  </a:cubicBezTo>
                  <a:cubicBezTo>
                    <a:pt x="2783" y="791"/>
                    <a:pt x="2793" y="798"/>
                    <a:pt x="2804" y="805"/>
                  </a:cubicBezTo>
                  <a:cubicBezTo>
                    <a:pt x="2808" y="813"/>
                    <a:pt x="2816" y="808"/>
                    <a:pt x="2819" y="818"/>
                  </a:cubicBezTo>
                  <a:cubicBezTo>
                    <a:pt x="2825" y="817"/>
                    <a:pt x="2829" y="826"/>
                    <a:pt x="2835" y="825"/>
                  </a:cubicBezTo>
                  <a:cubicBezTo>
                    <a:pt x="2836" y="827"/>
                    <a:pt x="2837" y="830"/>
                    <a:pt x="2838" y="832"/>
                  </a:cubicBezTo>
                  <a:cubicBezTo>
                    <a:pt x="2828" y="830"/>
                    <a:pt x="2819" y="823"/>
                    <a:pt x="2809" y="818"/>
                  </a:cubicBezTo>
                  <a:cubicBezTo>
                    <a:pt x="2799" y="814"/>
                    <a:pt x="2789" y="809"/>
                    <a:pt x="2779" y="805"/>
                  </a:cubicBezTo>
                  <a:cubicBezTo>
                    <a:pt x="2775" y="800"/>
                    <a:pt x="2769" y="801"/>
                    <a:pt x="2764" y="797"/>
                  </a:cubicBezTo>
                  <a:cubicBezTo>
                    <a:pt x="2761" y="798"/>
                    <a:pt x="2758" y="797"/>
                    <a:pt x="2756" y="794"/>
                  </a:cubicBezTo>
                  <a:cubicBezTo>
                    <a:pt x="2753" y="796"/>
                    <a:pt x="2752" y="794"/>
                    <a:pt x="2750" y="792"/>
                  </a:cubicBezTo>
                  <a:cubicBezTo>
                    <a:pt x="2743" y="796"/>
                    <a:pt x="2741" y="786"/>
                    <a:pt x="2735" y="790"/>
                  </a:cubicBezTo>
                  <a:cubicBezTo>
                    <a:pt x="2733" y="784"/>
                    <a:pt x="2729" y="789"/>
                    <a:pt x="2727" y="786"/>
                  </a:cubicBezTo>
                  <a:cubicBezTo>
                    <a:pt x="2725" y="785"/>
                    <a:pt x="2723" y="784"/>
                    <a:pt x="2722" y="781"/>
                  </a:cubicBezTo>
                  <a:cubicBezTo>
                    <a:pt x="2716" y="779"/>
                    <a:pt x="2710" y="780"/>
                    <a:pt x="2705" y="776"/>
                  </a:cubicBezTo>
                  <a:cubicBezTo>
                    <a:pt x="2700" y="777"/>
                    <a:pt x="2697" y="769"/>
                    <a:pt x="2690" y="774"/>
                  </a:cubicBezTo>
                  <a:cubicBezTo>
                    <a:pt x="2682" y="763"/>
                    <a:pt x="2670" y="762"/>
                    <a:pt x="2661" y="755"/>
                  </a:cubicBezTo>
                  <a:cubicBezTo>
                    <a:pt x="2650" y="755"/>
                    <a:pt x="2642" y="744"/>
                    <a:pt x="2631" y="742"/>
                  </a:cubicBezTo>
                  <a:close/>
                  <a:moveTo>
                    <a:pt x="985" y="2124"/>
                  </a:moveTo>
                  <a:cubicBezTo>
                    <a:pt x="986" y="2118"/>
                    <a:pt x="995" y="2120"/>
                    <a:pt x="996" y="2116"/>
                  </a:cubicBezTo>
                  <a:cubicBezTo>
                    <a:pt x="1027" y="2086"/>
                    <a:pt x="1036" y="2088"/>
                    <a:pt x="1038" y="2083"/>
                  </a:cubicBezTo>
                  <a:cubicBezTo>
                    <a:pt x="1056" y="2059"/>
                    <a:pt x="1063" y="2060"/>
                    <a:pt x="1064" y="2055"/>
                  </a:cubicBezTo>
                  <a:cubicBezTo>
                    <a:pt x="1084" y="2035"/>
                    <a:pt x="1086" y="2034"/>
                    <a:pt x="1088" y="2033"/>
                  </a:cubicBezTo>
                  <a:cubicBezTo>
                    <a:pt x="1106" y="2016"/>
                    <a:pt x="1108" y="2004"/>
                    <a:pt x="1103" y="2002"/>
                  </a:cubicBezTo>
                  <a:cubicBezTo>
                    <a:pt x="1060" y="2053"/>
                    <a:pt x="1056" y="2055"/>
                    <a:pt x="1055" y="2059"/>
                  </a:cubicBezTo>
                  <a:cubicBezTo>
                    <a:pt x="1043" y="2067"/>
                    <a:pt x="1040" y="2069"/>
                    <a:pt x="1040" y="2074"/>
                  </a:cubicBezTo>
                  <a:cubicBezTo>
                    <a:pt x="1017" y="2087"/>
                    <a:pt x="1016" y="2091"/>
                    <a:pt x="1014" y="2094"/>
                  </a:cubicBezTo>
                  <a:cubicBezTo>
                    <a:pt x="991" y="2110"/>
                    <a:pt x="989" y="2112"/>
                    <a:pt x="988" y="2113"/>
                  </a:cubicBezTo>
                  <a:cubicBezTo>
                    <a:pt x="937" y="2158"/>
                    <a:pt x="936" y="2159"/>
                    <a:pt x="935" y="2160"/>
                  </a:cubicBezTo>
                  <a:cubicBezTo>
                    <a:pt x="954" y="2154"/>
                    <a:pt x="956" y="2153"/>
                    <a:pt x="959" y="2153"/>
                  </a:cubicBezTo>
                  <a:cubicBezTo>
                    <a:pt x="976" y="2127"/>
                    <a:pt x="983" y="2128"/>
                    <a:pt x="985" y="2124"/>
                  </a:cubicBezTo>
                  <a:close/>
                  <a:moveTo>
                    <a:pt x="746" y="2098"/>
                  </a:moveTo>
                  <a:cubicBezTo>
                    <a:pt x="744" y="2095"/>
                    <a:pt x="748" y="2087"/>
                    <a:pt x="743" y="2087"/>
                  </a:cubicBezTo>
                  <a:cubicBezTo>
                    <a:pt x="732" y="2038"/>
                    <a:pt x="727" y="2034"/>
                    <a:pt x="728" y="2024"/>
                  </a:cubicBezTo>
                  <a:cubicBezTo>
                    <a:pt x="704" y="1980"/>
                    <a:pt x="703" y="1964"/>
                    <a:pt x="695" y="1954"/>
                  </a:cubicBezTo>
                  <a:cubicBezTo>
                    <a:pt x="684" y="1924"/>
                    <a:pt x="679" y="1925"/>
                    <a:pt x="680" y="1919"/>
                  </a:cubicBezTo>
                  <a:cubicBezTo>
                    <a:pt x="667" y="1889"/>
                    <a:pt x="666" y="1886"/>
                    <a:pt x="663" y="1885"/>
                  </a:cubicBezTo>
                  <a:cubicBezTo>
                    <a:pt x="646" y="1843"/>
                    <a:pt x="637" y="1843"/>
                    <a:pt x="637" y="1834"/>
                  </a:cubicBezTo>
                  <a:cubicBezTo>
                    <a:pt x="597" y="1780"/>
                    <a:pt x="590" y="1770"/>
                    <a:pt x="582" y="1760"/>
                  </a:cubicBezTo>
                  <a:cubicBezTo>
                    <a:pt x="606" y="1802"/>
                    <a:pt x="610" y="1808"/>
                    <a:pt x="615" y="1813"/>
                  </a:cubicBezTo>
                  <a:cubicBezTo>
                    <a:pt x="624" y="1836"/>
                    <a:pt x="630" y="1834"/>
                    <a:pt x="630" y="1839"/>
                  </a:cubicBezTo>
                  <a:cubicBezTo>
                    <a:pt x="640" y="1858"/>
                    <a:pt x="643" y="1859"/>
                    <a:pt x="643" y="1865"/>
                  </a:cubicBezTo>
                  <a:cubicBezTo>
                    <a:pt x="661" y="1895"/>
                    <a:pt x="663" y="1899"/>
                    <a:pt x="665" y="1902"/>
                  </a:cubicBezTo>
                  <a:cubicBezTo>
                    <a:pt x="686" y="1947"/>
                    <a:pt x="686" y="1955"/>
                    <a:pt x="689" y="1959"/>
                  </a:cubicBezTo>
                  <a:cubicBezTo>
                    <a:pt x="717" y="2040"/>
                    <a:pt x="723" y="2041"/>
                    <a:pt x="724" y="2048"/>
                  </a:cubicBezTo>
                  <a:cubicBezTo>
                    <a:pt x="744" y="2114"/>
                    <a:pt x="744" y="2117"/>
                    <a:pt x="743" y="2120"/>
                  </a:cubicBezTo>
                  <a:cubicBezTo>
                    <a:pt x="745" y="2128"/>
                    <a:pt x="736" y="2118"/>
                    <a:pt x="732" y="2103"/>
                  </a:cubicBezTo>
                  <a:cubicBezTo>
                    <a:pt x="720" y="2077"/>
                    <a:pt x="717" y="2071"/>
                    <a:pt x="713" y="2065"/>
                  </a:cubicBezTo>
                  <a:cubicBezTo>
                    <a:pt x="702" y="2038"/>
                    <a:pt x="700" y="2032"/>
                    <a:pt x="693" y="2028"/>
                  </a:cubicBezTo>
                  <a:cubicBezTo>
                    <a:pt x="672" y="1982"/>
                    <a:pt x="670" y="1974"/>
                    <a:pt x="665" y="1970"/>
                  </a:cubicBezTo>
                  <a:cubicBezTo>
                    <a:pt x="642" y="1931"/>
                    <a:pt x="641" y="1928"/>
                    <a:pt x="641" y="1924"/>
                  </a:cubicBezTo>
                  <a:cubicBezTo>
                    <a:pt x="624" y="1887"/>
                    <a:pt x="615" y="1887"/>
                    <a:pt x="615" y="1878"/>
                  </a:cubicBezTo>
                  <a:cubicBezTo>
                    <a:pt x="601" y="1845"/>
                    <a:pt x="594" y="1840"/>
                    <a:pt x="593" y="1845"/>
                  </a:cubicBezTo>
                  <a:cubicBezTo>
                    <a:pt x="609" y="1873"/>
                    <a:pt x="611" y="1884"/>
                    <a:pt x="617" y="1891"/>
                  </a:cubicBezTo>
                  <a:cubicBezTo>
                    <a:pt x="639" y="1935"/>
                    <a:pt x="641" y="1939"/>
                    <a:pt x="643" y="1943"/>
                  </a:cubicBezTo>
                  <a:cubicBezTo>
                    <a:pt x="659" y="1974"/>
                    <a:pt x="660" y="1973"/>
                    <a:pt x="661" y="1974"/>
                  </a:cubicBezTo>
                  <a:cubicBezTo>
                    <a:pt x="676" y="2009"/>
                    <a:pt x="680" y="2011"/>
                    <a:pt x="680" y="2018"/>
                  </a:cubicBezTo>
                  <a:cubicBezTo>
                    <a:pt x="696" y="2056"/>
                    <a:pt x="701" y="2058"/>
                    <a:pt x="704" y="2061"/>
                  </a:cubicBezTo>
                  <a:cubicBezTo>
                    <a:pt x="735" y="2136"/>
                    <a:pt x="741" y="2138"/>
                    <a:pt x="741" y="2146"/>
                  </a:cubicBezTo>
                  <a:cubicBezTo>
                    <a:pt x="759" y="2141"/>
                    <a:pt x="755" y="2123"/>
                    <a:pt x="750" y="2105"/>
                  </a:cubicBezTo>
                  <a:close/>
                  <a:moveTo>
                    <a:pt x="656" y="2155"/>
                  </a:moveTo>
                  <a:cubicBezTo>
                    <a:pt x="656" y="2151"/>
                    <a:pt x="655" y="2149"/>
                    <a:pt x="652" y="2148"/>
                  </a:cubicBezTo>
                  <a:cubicBezTo>
                    <a:pt x="655" y="2141"/>
                    <a:pt x="645" y="2147"/>
                    <a:pt x="647" y="2140"/>
                  </a:cubicBezTo>
                  <a:cubicBezTo>
                    <a:pt x="642" y="2137"/>
                    <a:pt x="641" y="2128"/>
                    <a:pt x="634" y="2127"/>
                  </a:cubicBezTo>
                  <a:cubicBezTo>
                    <a:pt x="631" y="2113"/>
                    <a:pt x="621" y="2105"/>
                    <a:pt x="613" y="2096"/>
                  </a:cubicBezTo>
                  <a:cubicBezTo>
                    <a:pt x="611" y="2106"/>
                    <a:pt x="620" y="2105"/>
                    <a:pt x="621" y="2111"/>
                  </a:cubicBezTo>
                  <a:cubicBezTo>
                    <a:pt x="622" y="2118"/>
                    <a:pt x="630" y="2119"/>
                    <a:pt x="630" y="2127"/>
                  </a:cubicBezTo>
                  <a:cubicBezTo>
                    <a:pt x="639" y="2135"/>
                    <a:pt x="644" y="2146"/>
                    <a:pt x="652" y="2155"/>
                  </a:cubicBezTo>
                  <a:cubicBezTo>
                    <a:pt x="653" y="2156"/>
                    <a:pt x="654" y="2158"/>
                    <a:pt x="655" y="2160"/>
                  </a:cubicBezTo>
                  <a:cubicBezTo>
                    <a:pt x="660" y="2160"/>
                    <a:pt x="660" y="2160"/>
                    <a:pt x="660" y="2160"/>
                  </a:cubicBezTo>
                  <a:cubicBezTo>
                    <a:pt x="659" y="2158"/>
                    <a:pt x="660" y="2154"/>
                    <a:pt x="656" y="2155"/>
                  </a:cubicBezTo>
                  <a:close/>
                  <a:moveTo>
                    <a:pt x="689" y="2089"/>
                  </a:moveTo>
                  <a:cubicBezTo>
                    <a:pt x="686" y="2079"/>
                    <a:pt x="680" y="2072"/>
                    <a:pt x="676" y="2063"/>
                  </a:cubicBezTo>
                  <a:cubicBezTo>
                    <a:pt x="645" y="2009"/>
                    <a:pt x="643" y="2004"/>
                    <a:pt x="639" y="2002"/>
                  </a:cubicBezTo>
                  <a:cubicBezTo>
                    <a:pt x="626" y="1967"/>
                    <a:pt x="626" y="1961"/>
                    <a:pt x="623" y="1956"/>
                  </a:cubicBezTo>
                  <a:cubicBezTo>
                    <a:pt x="609" y="1906"/>
                    <a:pt x="606" y="1902"/>
                    <a:pt x="606" y="1895"/>
                  </a:cubicBezTo>
                  <a:cubicBezTo>
                    <a:pt x="597" y="1885"/>
                    <a:pt x="604" y="1900"/>
                    <a:pt x="606" y="1919"/>
                  </a:cubicBezTo>
                  <a:cubicBezTo>
                    <a:pt x="623" y="2003"/>
                    <a:pt x="628" y="2018"/>
                    <a:pt x="632" y="2033"/>
                  </a:cubicBezTo>
                  <a:cubicBezTo>
                    <a:pt x="642" y="2064"/>
                    <a:pt x="645" y="2071"/>
                    <a:pt x="650" y="2076"/>
                  </a:cubicBezTo>
                  <a:cubicBezTo>
                    <a:pt x="695" y="2160"/>
                    <a:pt x="695" y="2160"/>
                    <a:pt x="695" y="2160"/>
                  </a:cubicBezTo>
                  <a:cubicBezTo>
                    <a:pt x="691" y="2151"/>
                    <a:pt x="687" y="2149"/>
                    <a:pt x="687" y="2142"/>
                  </a:cubicBezTo>
                  <a:cubicBezTo>
                    <a:pt x="663" y="2092"/>
                    <a:pt x="652" y="2073"/>
                    <a:pt x="645" y="2050"/>
                  </a:cubicBezTo>
                  <a:cubicBezTo>
                    <a:pt x="631" y="2004"/>
                    <a:pt x="624" y="1996"/>
                    <a:pt x="623" y="1983"/>
                  </a:cubicBezTo>
                  <a:cubicBezTo>
                    <a:pt x="652" y="2041"/>
                    <a:pt x="656" y="2044"/>
                    <a:pt x="658" y="2050"/>
                  </a:cubicBezTo>
                  <a:cubicBezTo>
                    <a:pt x="678" y="2091"/>
                    <a:pt x="685" y="2094"/>
                    <a:pt x="687" y="2100"/>
                  </a:cubicBezTo>
                  <a:cubicBezTo>
                    <a:pt x="721" y="2147"/>
                    <a:pt x="713" y="2159"/>
                    <a:pt x="719" y="2157"/>
                  </a:cubicBezTo>
                  <a:cubicBezTo>
                    <a:pt x="725" y="2147"/>
                    <a:pt x="717" y="2136"/>
                    <a:pt x="711" y="2124"/>
                  </a:cubicBezTo>
                  <a:close/>
                  <a:moveTo>
                    <a:pt x="946" y="2127"/>
                  </a:moveTo>
                  <a:cubicBezTo>
                    <a:pt x="948" y="2124"/>
                    <a:pt x="951" y="2122"/>
                    <a:pt x="953" y="2120"/>
                  </a:cubicBezTo>
                  <a:cubicBezTo>
                    <a:pt x="989" y="2078"/>
                    <a:pt x="993" y="2073"/>
                    <a:pt x="998" y="2070"/>
                  </a:cubicBezTo>
                  <a:cubicBezTo>
                    <a:pt x="1017" y="2051"/>
                    <a:pt x="1021" y="2047"/>
                    <a:pt x="1025" y="2042"/>
                  </a:cubicBezTo>
                  <a:cubicBezTo>
                    <a:pt x="1051" y="2022"/>
                    <a:pt x="1053" y="2020"/>
                    <a:pt x="1053" y="2015"/>
                  </a:cubicBezTo>
                  <a:cubicBezTo>
                    <a:pt x="1056" y="2009"/>
                    <a:pt x="1049" y="2017"/>
                    <a:pt x="1040" y="2022"/>
                  </a:cubicBezTo>
                  <a:cubicBezTo>
                    <a:pt x="1018" y="2037"/>
                    <a:pt x="1021" y="2044"/>
                    <a:pt x="1016" y="2044"/>
                  </a:cubicBezTo>
                  <a:cubicBezTo>
                    <a:pt x="985" y="2074"/>
                    <a:pt x="976" y="2080"/>
                    <a:pt x="968" y="2087"/>
                  </a:cubicBezTo>
                  <a:cubicBezTo>
                    <a:pt x="939" y="2121"/>
                    <a:pt x="936" y="2123"/>
                    <a:pt x="935" y="2127"/>
                  </a:cubicBezTo>
                  <a:cubicBezTo>
                    <a:pt x="926" y="2135"/>
                    <a:pt x="926" y="2137"/>
                    <a:pt x="924" y="2137"/>
                  </a:cubicBezTo>
                  <a:cubicBezTo>
                    <a:pt x="908" y="2150"/>
                    <a:pt x="911" y="2157"/>
                    <a:pt x="907" y="2157"/>
                  </a:cubicBezTo>
                  <a:cubicBezTo>
                    <a:pt x="922" y="2153"/>
                    <a:pt x="928" y="2147"/>
                    <a:pt x="935" y="2142"/>
                  </a:cubicBezTo>
                  <a:close/>
                  <a:moveTo>
                    <a:pt x="876" y="2120"/>
                  </a:moveTo>
                  <a:cubicBezTo>
                    <a:pt x="877" y="2117"/>
                    <a:pt x="880" y="2116"/>
                    <a:pt x="881" y="2113"/>
                  </a:cubicBezTo>
                  <a:cubicBezTo>
                    <a:pt x="915" y="2079"/>
                    <a:pt x="914" y="2071"/>
                    <a:pt x="920" y="2070"/>
                  </a:cubicBezTo>
                  <a:cubicBezTo>
                    <a:pt x="941" y="2052"/>
                    <a:pt x="939" y="2047"/>
                    <a:pt x="944" y="2048"/>
                  </a:cubicBezTo>
                  <a:cubicBezTo>
                    <a:pt x="970" y="2020"/>
                    <a:pt x="985" y="2004"/>
                    <a:pt x="1001" y="1989"/>
                  </a:cubicBezTo>
                  <a:cubicBezTo>
                    <a:pt x="1026" y="1961"/>
                    <a:pt x="1032" y="1960"/>
                    <a:pt x="1033" y="1954"/>
                  </a:cubicBezTo>
                  <a:cubicBezTo>
                    <a:pt x="1067" y="1910"/>
                    <a:pt x="1068" y="1903"/>
                    <a:pt x="1070" y="1898"/>
                  </a:cubicBezTo>
                  <a:cubicBezTo>
                    <a:pt x="1073" y="1880"/>
                    <a:pt x="1072" y="1882"/>
                    <a:pt x="1073" y="1887"/>
                  </a:cubicBezTo>
                  <a:cubicBezTo>
                    <a:pt x="1054" y="1919"/>
                    <a:pt x="1044" y="1925"/>
                    <a:pt x="1040" y="1937"/>
                  </a:cubicBezTo>
                  <a:cubicBezTo>
                    <a:pt x="1004" y="1977"/>
                    <a:pt x="995" y="1976"/>
                    <a:pt x="994" y="1983"/>
                  </a:cubicBezTo>
                  <a:cubicBezTo>
                    <a:pt x="979" y="2005"/>
                    <a:pt x="970" y="2000"/>
                    <a:pt x="972" y="2007"/>
                  </a:cubicBezTo>
                  <a:cubicBezTo>
                    <a:pt x="935" y="2046"/>
                    <a:pt x="916" y="2057"/>
                    <a:pt x="903" y="2074"/>
                  </a:cubicBezTo>
                  <a:cubicBezTo>
                    <a:pt x="880" y="2101"/>
                    <a:pt x="878" y="2103"/>
                    <a:pt x="876" y="2105"/>
                  </a:cubicBezTo>
                  <a:cubicBezTo>
                    <a:pt x="859" y="2128"/>
                    <a:pt x="857" y="2130"/>
                    <a:pt x="855" y="2131"/>
                  </a:cubicBezTo>
                  <a:cubicBezTo>
                    <a:pt x="845" y="2152"/>
                    <a:pt x="839" y="2150"/>
                    <a:pt x="842" y="2157"/>
                  </a:cubicBezTo>
                  <a:cubicBezTo>
                    <a:pt x="856" y="2151"/>
                    <a:pt x="861" y="2142"/>
                    <a:pt x="865" y="2131"/>
                  </a:cubicBezTo>
                  <a:close/>
                  <a:moveTo>
                    <a:pt x="846" y="2120"/>
                  </a:moveTo>
                  <a:cubicBezTo>
                    <a:pt x="847" y="2115"/>
                    <a:pt x="851" y="2112"/>
                    <a:pt x="855" y="2109"/>
                  </a:cubicBezTo>
                  <a:cubicBezTo>
                    <a:pt x="886" y="2075"/>
                    <a:pt x="886" y="2069"/>
                    <a:pt x="889" y="2065"/>
                  </a:cubicBezTo>
                  <a:cubicBezTo>
                    <a:pt x="919" y="2042"/>
                    <a:pt x="922" y="2031"/>
                    <a:pt x="931" y="2026"/>
                  </a:cubicBezTo>
                  <a:cubicBezTo>
                    <a:pt x="951" y="2004"/>
                    <a:pt x="954" y="2005"/>
                    <a:pt x="955" y="2002"/>
                  </a:cubicBezTo>
                  <a:cubicBezTo>
                    <a:pt x="973" y="1987"/>
                    <a:pt x="975" y="1986"/>
                    <a:pt x="977" y="1985"/>
                  </a:cubicBezTo>
                  <a:cubicBezTo>
                    <a:pt x="989" y="1974"/>
                    <a:pt x="987" y="1968"/>
                    <a:pt x="992" y="1970"/>
                  </a:cubicBezTo>
                  <a:cubicBezTo>
                    <a:pt x="1023" y="1936"/>
                    <a:pt x="1024" y="1934"/>
                    <a:pt x="1025" y="1932"/>
                  </a:cubicBezTo>
                  <a:cubicBezTo>
                    <a:pt x="1041" y="1912"/>
                    <a:pt x="1046" y="1911"/>
                    <a:pt x="1046" y="1904"/>
                  </a:cubicBezTo>
                  <a:cubicBezTo>
                    <a:pt x="1077" y="1849"/>
                    <a:pt x="1083" y="1847"/>
                    <a:pt x="1079" y="1843"/>
                  </a:cubicBezTo>
                  <a:cubicBezTo>
                    <a:pt x="1092" y="1818"/>
                    <a:pt x="1093" y="1814"/>
                    <a:pt x="1097" y="1813"/>
                  </a:cubicBezTo>
                  <a:cubicBezTo>
                    <a:pt x="1073" y="1838"/>
                    <a:pt x="1078" y="1852"/>
                    <a:pt x="1070" y="1854"/>
                  </a:cubicBezTo>
                  <a:cubicBezTo>
                    <a:pt x="1058" y="1881"/>
                    <a:pt x="1053" y="1886"/>
                    <a:pt x="1049" y="1891"/>
                  </a:cubicBezTo>
                  <a:cubicBezTo>
                    <a:pt x="1031" y="1911"/>
                    <a:pt x="1028" y="1917"/>
                    <a:pt x="1025" y="1922"/>
                  </a:cubicBezTo>
                  <a:cubicBezTo>
                    <a:pt x="1002" y="1942"/>
                    <a:pt x="996" y="1952"/>
                    <a:pt x="988" y="1961"/>
                  </a:cubicBezTo>
                  <a:cubicBezTo>
                    <a:pt x="950" y="1987"/>
                    <a:pt x="954" y="1996"/>
                    <a:pt x="948" y="1996"/>
                  </a:cubicBezTo>
                  <a:cubicBezTo>
                    <a:pt x="931" y="2014"/>
                    <a:pt x="927" y="2015"/>
                    <a:pt x="924" y="2018"/>
                  </a:cubicBezTo>
                  <a:cubicBezTo>
                    <a:pt x="898" y="2042"/>
                    <a:pt x="898" y="2047"/>
                    <a:pt x="894" y="2048"/>
                  </a:cubicBezTo>
                  <a:cubicBezTo>
                    <a:pt x="874" y="2069"/>
                    <a:pt x="869" y="2074"/>
                    <a:pt x="863" y="2079"/>
                  </a:cubicBezTo>
                  <a:cubicBezTo>
                    <a:pt x="841" y="2112"/>
                    <a:pt x="839" y="2113"/>
                    <a:pt x="837" y="2113"/>
                  </a:cubicBezTo>
                  <a:cubicBezTo>
                    <a:pt x="841" y="2103"/>
                    <a:pt x="841" y="2097"/>
                    <a:pt x="844" y="2094"/>
                  </a:cubicBezTo>
                  <a:cubicBezTo>
                    <a:pt x="869" y="2063"/>
                    <a:pt x="869" y="2057"/>
                    <a:pt x="872" y="2055"/>
                  </a:cubicBezTo>
                  <a:cubicBezTo>
                    <a:pt x="906" y="2008"/>
                    <a:pt x="929" y="1985"/>
                    <a:pt x="953" y="1963"/>
                  </a:cubicBezTo>
                  <a:cubicBezTo>
                    <a:pt x="978" y="1931"/>
                    <a:pt x="981" y="1929"/>
                    <a:pt x="981" y="1924"/>
                  </a:cubicBezTo>
                  <a:cubicBezTo>
                    <a:pt x="1007" y="1897"/>
                    <a:pt x="1007" y="1892"/>
                    <a:pt x="1012" y="1891"/>
                  </a:cubicBezTo>
                  <a:cubicBezTo>
                    <a:pt x="1021" y="1878"/>
                    <a:pt x="1022" y="1874"/>
                    <a:pt x="1025" y="1871"/>
                  </a:cubicBezTo>
                  <a:cubicBezTo>
                    <a:pt x="1016" y="1876"/>
                    <a:pt x="1013" y="1881"/>
                    <a:pt x="1009" y="1885"/>
                  </a:cubicBezTo>
                  <a:cubicBezTo>
                    <a:pt x="964" y="1932"/>
                    <a:pt x="962" y="1937"/>
                    <a:pt x="959" y="1941"/>
                  </a:cubicBezTo>
                  <a:cubicBezTo>
                    <a:pt x="941" y="1957"/>
                    <a:pt x="942" y="1962"/>
                    <a:pt x="937" y="1961"/>
                  </a:cubicBezTo>
                  <a:cubicBezTo>
                    <a:pt x="904" y="1996"/>
                    <a:pt x="904" y="2001"/>
                    <a:pt x="903" y="2002"/>
                  </a:cubicBezTo>
                  <a:cubicBezTo>
                    <a:pt x="884" y="2031"/>
                    <a:pt x="872" y="2034"/>
                    <a:pt x="870" y="2046"/>
                  </a:cubicBezTo>
                  <a:cubicBezTo>
                    <a:pt x="857" y="2058"/>
                    <a:pt x="856" y="2063"/>
                    <a:pt x="850" y="2065"/>
                  </a:cubicBezTo>
                  <a:cubicBezTo>
                    <a:pt x="823" y="2113"/>
                    <a:pt x="823" y="2118"/>
                    <a:pt x="820" y="2120"/>
                  </a:cubicBezTo>
                  <a:cubicBezTo>
                    <a:pt x="804" y="2154"/>
                    <a:pt x="803" y="2157"/>
                    <a:pt x="802" y="2160"/>
                  </a:cubicBezTo>
                  <a:cubicBezTo>
                    <a:pt x="828" y="2147"/>
                    <a:pt x="833" y="2140"/>
                    <a:pt x="837" y="2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45"/>
            <p:cNvSpPr>
              <a:spLocks noEditPoints="1"/>
            </p:cNvSpPr>
            <p:nvPr/>
          </p:nvSpPr>
          <p:spPr bwMode="auto">
            <a:xfrm>
              <a:off x="-6284" y="1"/>
              <a:ext cx="9150284" cy="5820008"/>
            </a:xfrm>
            <a:custGeom>
              <a:avLst/>
              <a:gdLst/>
              <a:ahLst/>
              <a:cxnLst/>
              <a:rect l="0" t="0" r="r" b="b"/>
              <a:pathLst>
                <a:path w="2882" h="1833">
                  <a:moveTo>
                    <a:pt x="1750" y="175"/>
                  </a:moveTo>
                  <a:cubicBezTo>
                    <a:pt x="1748" y="182"/>
                    <a:pt x="1742" y="191"/>
                    <a:pt x="1749" y="193"/>
                  </a:cubicBezTo>
                  <a:cubicBezTo>
                    <a:pt x="1755" y="188"/>
                    <a:pt x="1760" y="179"/>
                    <a:pt x="1765" y="171"/>
                  </a:cubicBezTo>
                  <a:cubicBezTo>
                    <a:pt x="1771" y="149"/>
                    <a:pt x="1776" y="133"/>
                    <a:pt x="1782" y="119"/>
                  </a:cubicBezTo>
                  <a:cubicBezTo>
                    <a:pt x="1783" y="111"/>
                    <a:pt x="1784" y="103"/>
                    <a:pt x="1788" y="93"/>
                  </a:cubicBezTo>
                  <a:cubicBezTo>
                    <a:pt x="1785" y="88"/>
                    <a:pt x="1789" y="91"/>
                    <a:pt x="1790" y="85"/>
                  </a:cubicBezTo>
                  <a:cubicBezTo>
                    <a:pt x="1792" y="80"/>
                    <a:pt x="1793" y="75"/>
                    <a:pt x="1795" y="70"/>
                  </a:cubicBezTo>
                  <a:cubicBezTo>
                    <a:pt x="1796" y="46"/>
                    <a:pt x="1798" y="26"/>
                    <a:pt x="1801" y="0"/>
                  </a:cubicBezTo>
                  <a:cubicBezTo>
                    <a:pt x="1792" y="0"/>
                    <a:pt x="1792" y="0"/>
                    <a:pt x="1792" y="0"/>
                  </a:cubicBezTo>
                  <a:cubicBezTo>
                    <a:pt x="1792" y="4"/>
                    <a:pt x="1792" y="8"/>
                    <a:pt x="1791" y="12"/>
                  </a:cubicBezTo>
                  <a:cubicBezTo>
                    <a:pt x="1793" y="20"/>
                    <a:pt x="1787" y="35"/>
                    <a:pt x="1790" y="39"/>
                  </a:cubicBezTo>
                  <a:cubicBezTo>
                    <a:pt x="1791" y="41"/>
                    <a:pt x="1787" y="42"/>
                    <a:pt x="1787" y="41"/>
                  </a:cubicBezTo>
                  <a:cubicBezTo>
                    <a:pt x="1787" y="46"/>
                    <a:pt x="1788" y="49"/>
                    <a:pt x="1788" y="55"/>
                  </a:cubicBezTo>
                  <a:cubicBezTo>
                    <a:pt x="1788" y="54"/>
                    <a:pt x="1785" y="54"/>
                    <a:pt x="1785" y="56"/>
                  </a:cubicBezTo>
                  <a:cubicBezTo>
                    <a:pt x="1785" y="56"/>
                    <a:pt x="1787" y="58"/>
                    <a:pt x="1787" y="59"/>
                  </a:cubicBezTo>
                  <a:cubicBezTo>
                    <a:pt x="1787" y="62"/>
                    <a:pt x="1788" y="64"/>
                    <a:pt x="1786" y="68"/>
                  </a:cubicBezTo>
                  <a:cubicBezTo>
                    <a:pt x="1783" y="76"/>
                    <a:pt x="1782" y="88"/>
                    <a:pt x="1777" y="92"/>
                  </a:cubicBezTo>
                  <a:cubicBezTo>
                    <a:pt x="1781" y="94"/>
                    <a:pt x="1775" y="101"/>
                    <a:pt x="1775" y="105"/>
                  </a:cubicBezTo>
                  <a:cubicBezTo>
                    <a:pt x="1777" y="109"/>
                    <a:pt x="1775" y="113"/>
                    <a:pt x="1773" y="119"/>
                  </a:cubicBezTo>
                  <a:cubicBezTo>
                    <a:pt x="1767" y="130"/>
                    <a:pt x="1763" y="145"/>
                    <a:pt x="1759" y="160"/>
                  </a:cubicBezTo>
                  <a:cubicBezTo>
                    <a:pt x="1758" y="164"/>
                    <a:pt x="1755" y="164"/>
                    <a:pt x="1754" y="167"/>
                  </a:cubicBezTo>
                  <a:cubicBezTo>
                    <a:pt x="1753" y="170"/>
                    <a:pt x="1753" y="175"/>
                    <a:pt x="1750" y="175"/>
                  </a:cubicBezTo>
                  <a:close/>
                  <a:moveTo>
                    <a:pt x="1585" y="176"/>
                  </a:moveTo>
                  <a:cubicBezTo>
                    <a:pt x="1582" y="176"/>
                    <a:pt x="1585" y="179"/>
                    <a:pt x="1584" y="183"/>
                  </a:cubicBezTo>
                  <a:cubicBezTo>
                    <a:pt x="1583" y="199"/>
                    <a:pt x="1573" y="199"/>
                    <a:pt x="1573" y="202"/>
                  </a:cubicBezTo>
                  <a:cubicBezTo>
                    <a:pt x="1568" y="213"/>
                    <a:pt x="1569" y="215"/>
                    <a:pt x="1570" y="213"/>
                  </a:cubicBezTo>
                  <a:cubicBezTo>
                    <a:pt x="1583" y="201"/>
                    <a:pt x="1582" y="192"/>
                    <a:pt x="1584" y="189"/>
                  </a:cubicBezTo>
                  <a:cubicBezTo>
                    <a:pt x="1604" y="131"/>
                    <a:pt x="1611" y="117"/>
                    <a:pt x="1610" y="109"/>
                  </a:cubicBezTo>
                  <a:cubicBezTo>
                    <a:pt x="1625" y="70"/>
                    <a:pt x="1626" y="64"/>
                    <a:pt x="1624" y="63"/>
                  </a:cubicBezTo>
                  <a:cubicBezTo>
                    <a:pt x="1634" y="11"/>
                    <a:pt x="1635" y="6"/>
                    <a:pt x="1636" y="0"/>
                  </a:cubicBezTo>
                  <a:cubicBezTo>
                    <a:pt x="1626" y="28"/>
                    <a:pt x="1625" y="44"/>
                    <a:pt x="1622" y="60"/>
                  </a:cubicBezTo>
                  <a:cubicBezTo>
                    <a:pt x="1620" y="56"/>
                    <a:pt x="1620" y="41"/>
                    <a:pt x="1621" y="25"/>
                  </a:cubicBezTo>
                  <a:cubicBezTo>
                    <a:pt x="1622" y="2"/>
                    <a:pt x="1622" y="1"/>
                    <a:pt x="1622" y="0"/>
                  </a:cubicBezTo>
                  <a:cubicBezTo>
                    <a:pt x="1609" y="63"/>
                    <a:pt x="1607" y="100"/>
                    <a:pt x="1598" y="141"/>
                  </a:cubicBezTo>
                  <a:close/>
                  <a:moveTo>
                    <a:pt x="1634" y="266"/>
                  </a:moveTo>
                  <a:cubicBezTo>
                    <a:pt x="1654" y="232"/>
                    <a:pt x="1659" y="187"/>
                    <a:pt x="1670" y="151"/>
                  </a:cubicBezTo>
                  <a:cubicBezTo>
                    <a:pt x="1672" y="145"/>
                    <a:pt x="1668" y="141"/>
                    <a:pt x="1671" y="133"/>
                  </a:cubicBezTo>
                  <a:cubicBezTo>
                    <a:pt x="1675" y="119"/>
                    <a:pt x="1675" y="117"/>
                    <a:pt x="1680" y="104"/>
                  </a:cubicBezTo>
                  <a:cubicBezTo>
                    <a:pt x="1683" y="92"/>
                    <a:pt x="1687" y="81"/>
                    <a:pt x="1690" y="69"/>
                  </a:cubicBezTo>
                  <a:cubicBezTo>
                    <a:pt x="1694" y="46"/>
                    <a:pt x="1698" y="23"/>
                    <a:pt x="1703" y="0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691" y="13"/>
                    <a:pt x="1689" y="26"/>
                    <a:pt x="1688" y="38"/>
                  </a:cubicBezTo>
                  <a:cubicBezTo>
                    <a:pt x="1687" y="43"/>
                    <a:pt x="1684" y="50"/>
                    <a:pt x="1683" y="55"/>
                  </a:cubicBezTo>
                  <a:cubicBezTo>
                    <a:pt x="1681" y="61"/>
                    <a:pt x="1677" y="67"/>
                    <a:pt x="1681" y="70"/>
                  </a:cubicBezTo>
                  <a:cubicBezTo>
                    <a:pt x="1680" y="74"/>
                    <a:pt x="1677" y="74"/>
                    <a:pt x="1678" y="72"/>
                  </a:cubicBezTo>
                  <a:cubicBezTo>
                    <a:pt x="1677" y="70"/>
                    <a:pt x="1677" y="68"/>
                    <a:pt x="1678" y="65"/>
                  </a:cubicBezTo>
                  <a:cubicBezTo>
                    <a:pt x="1677" y="61"/>
                    <a:pt x="1680" y="54"/>
                    <a:pt x="1677" y="51"/>
                  </a:cubicBezTo>
                  <a:cubicBezTo>
                    <a:pt x="1680" y="40"/>
                    <a:pt x="1675" y="34"/>
                    <a:pt x="1679" y="22"/>
                  </a:cubicBezTo>
                  <a:cubicBezTo>
                    <a:pt x="1678" y="18"/>
                    <a:pt x="1675" y="15"/>
                    <a:pt x="1679" y="8"/>
                  </a:cubicBezTo>
                  <a:cubicBezTo>
                    <a:pt x="1677" y="6"/>
                    <a:pt x="1677" y="3"/>
                    <a:pt x="1677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6"/>
                    <a:pt x="1670" y="12"/>
                    <a:pt x="1669" y="19"/>
                  </a:cubicBezTo>
                  <a:cubicBezTo>
                    <a:pt x="1673" y="22"/>
                    <a:pt x="1666" y="31"/>
                    <a:pt x="1671" y="33"/>
                  </a:cubicBezTo>
                  <a:cubicBezTo>
                    <a:pt x="1669" y="40"/>
                    <a:pt x="1669" y="45"/>
                    <a:pt x="1671" y="49"/>
                  </a:cubicBezTo>
                  <a:cubicBezTo>
                    <a:pt x="1670" y="71"/>
                    <a:pt x="1670" y="91"/>
                    <a:pt x="1668" y="112"/>
                  </a:cubicBezTo>
                  <a:cubicBezTo>
                    <a:pt x="1664" y="119"/>
                    <a:pt x="1661" y="134"/>
                    <a:pt x="1654" y="144"/>
                  </a:cubicBezTo>
                  <a:cubicBezTo>
                    <a:pt x="1652" y="150"/>
                    <a:pt x="1651" y="156"/>
                    <a:pt x="1649" y="161"/>
                  </a:cubicBezTo>
                  <a:cubicBezTo>
                    <a:pt x="1647" y="167"/>
                    <a:pt x="1644" y="173"/>
                    <a:pt x="1650" y="175"/>
                  </a:cubicBezTo>
                  <a:cubicBezTo>
                    <a:pt x="1650" y="172"/>
                    <a:pt x="1653" y="173"/>
                    <a:pt x="1653" y="169"/>
                  </a:cubicBezTo>
                  <a:cubicBezTo>
                    <a:pt x="1654" y="165"/>
                    <a:pt x="1658" y="165"/>
                    <a:pt x="1655" y="163"/>
                  </a:cubicBezTo>
                  <a:cubicBezTo>
                    <a:pt x="1659" y="160"/>
                    <a:pt x="1659" y="151"/>
                    <a:pt x="1664" y="150"/>
                  </a:cubicBezTo>
                  <a:cubicBezTo>
                    <a:pt x="1653" y="192"/>
                    <a:pt x="1651" y="210"/>
                    <a:pt x="1638" y="251"/>
                  </a:cubicBezTo>
                  <a:cubicBezTo>
                    <a:pt x="1637" y="255"/>
                    <a:pt x="1629" y="262"/>
                    <a:pt x="1634" y="266"/>
                  </a:cubicBezTo>
                  <a:close/>
                  <a:moveTo>
                    <a:pt x="1716" y="151"/>
                  </a:moveTo>
                  <a:cubicBezTo>
                    <a:pt x="1718" y="148"/>
                    <a:pt x="1723" y="152"/>
                    <a:pt x="1722" y="144"/>
                  </a:cubicBezTo>
                  <a:cubicBezTo>
                    <a:pt x="1724" y="140"/>
                    <a:pt x="1725" y="136"/>
                    <a:pt x="1726" y="132"/>
                  </a:cubicBezTo>
                  <a:cubicBezTo>
                    <a:pt x="1729" y="134"/>
                    <a:pt x="1732" y="123"/>
                    <a:pt x="1729" y="123"/>
                  </a:cubicBezTo>
                  <a:cubicBezTo>
                    <a:pt x="1729" y="118"/>
                    <a:pt x="1734" y="120"/>
                    <a:pt x="1734" y="114"/>
                  </a:cubicBezTo>
                  <a:cubicBezTo>
                    <a:pt x="1733" y="106"/>
                    <a:pt x="1737" y="95"/>
                    <a:pt x="1740" y="86"/>
                  </a:cubicBezTo>
                  <a:cubicBezTo>
                    <a:pt x="1740" y="68"/>
                    <a:pt x="1745" y="48"/>
                    <a:pt x="1750" y="27"/>
                  </a:cubicBezTo>
                  <a:cubicBezTo>
                    <a:pt x="1748" y="20"/>
                    <a:pt x="1752" y="9"/>
                    <a:pt x="1752" y="0"/>
                  </a:cubicBezTo>
                  <a:cubicBezTo>
                    <a:pt x="1742" y="0"/>
                    <a:pt x="1742" y="0"/>
                    <a:pt x="1742" y="0"/>
                  </a:cubicBezTo>
                  <a:cubicBezTo>
                    <a:pt x="1741" y="12"/>
                    <a:pt x="1741" y="23"/>
                    <a:pt x="1742" y="34"/>
                  </a:cubicBezTo>
                  <a:cubicBezTo>
                    <a:pt x="1736" y="37"/>
                    <a:pt x="1741" y="45"/>
                    <a:pt x="1736" y="53"/>
                  </a:cubicBezTo>
                  <a:cubicBezTo>
                    <a:pt x="1739" y="58"/>
                    <a:pt x="1733" y="68"/>
                    <a:pt x="1731" y="76"/>
                  </a:cubicBezTo>
                  <a:cubicBezTo>
                    <a:pt x="1739" y="79"/>
                    <a:pt x="1725" y="82"/>
                    <a:pt x="1731" y="83"/>
                  </a:cubicBezTo>
                  <a:cubicBezTo>
                    <a:pt x="1730" y="87"/>
                    <a:pt x="1729" y="92"/>
                    <a:pt x="1728" y="96"/>
                  </a:cubicBezTo>
                  <a:cubicBezTo>
                    <a:pt x="1723" y="105"/>
                    <a:pt x="1727" y="110"/>
                    <a:pt x="1723" y="119"/>
                  </a:cubicBezTo>
                  <a:cubicBezTo>
                    <a:pt x="1722" y="127"/>
                    <a:pt x="1719" y="131"/>
                    <a:pt x="1716" y="136"/>
                  </a:cubicBezTo>
                  <a:cubicBezTo>
                    <a:pt x="1714" y="142"/>
                    <a:pt x="1710" y="149"/>
                    <a:pt x="1716" y="151"/>
                  </a:cubicBezTo>
                  <a:close/>
                  <a:moveTo>
                    <a:pt x="1491" y="189"/>
                  </a:moveTo>
                  <a:cubicBezTo>
                    <a:pt x="1492" y="183"/>
                    <a:pt x="1494" y="176"/>
                    <a:pt x="1496" y="170"/>
                  </a:cubicBezTo>
                  <a:cubicBezTo>
                    <a:pt x="1498" y="165"/>
                    <a:pt x="1501" y="158"/>
                    <a:pt x="1498" y="155"/>
                  </a:cubicBezTo>
                  <a:cubicBezTo>
                    <a:pt x="1504" y="155"/>
                    <a:pt x="1503" y="143"/>
                    <a:pt x="1506" y="139"/>
                  </a:cubicBezTo>
                  <a:cubicBezTo>
                    <a:pt x="1507" y="116"/>
                    <a:pt x="1515" y="101"/>
                    <a:pt x="1514" y="80"/>
                  </a:cubicBezTo>
                  <a:cubicBezTo>
                    <a:pt x="1521" y="53"/>
                    <a:pt x="1527" y="25"/>
                    <a:pt x="1531" y="0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1520" y="21"/>
                    <a:pt x="1513" y="42"/>
                    <a:pt x="1512" y="65"/>
                  </a:cubicBezTo>
                  <a:cubicBezTo>
                    <a:pt x="1507" y="99"/>
                    <a:pt x="1497" y="137"/>
                    <a:pt x="1491" y="171"/>
                  </a:cubicBezTo>
                  <a:cubicBezTo>
                    <a:pt x="1486" y="184"/>
                    <a:pt x="1489" y="191"/>
                    <a:pt x="1481" y="197"/>
                  </a:cubicBezTo>
                  <a:cubicBezTo>
                    <a:pt x="1487" y="200"/>
                    <a:pt x="1489" y="195"/>
                    <a:pt x="1491" y="189"/>
                  </a:cubicBezTo>
                  <a:close/>
                  <a:moveTo>
                    <a:pt x="1458" y="259"/>
                  </a:moveTo>
                  <a:cubicBezTo>
                    <a:pt x="1454" y="265"/>
                    <a:pt x="1458" y="265"/>
                    <a:pt x="1454" y="267"/>
                  </a:cubicBezTo>
                  <a:cubicBezTo>
                    <a:pt x="1452" y="267"/>
                    <a:pt x="1452" y="276"/>
                    <a:pt x="1453" y="276"/>
                  </a:cubicBezTo>
                  <a:cubicBezTo>
                    <a:pt x="1463" y="259"/>
                    <a:pt x="1473" y="243"/>
                    <a:pt x="1484" y="228"/>
                  </a:cubicBezTo>
                  <a:cubicBezTo>
                    <a:pt x="1496" y="211"/>
                    <a:pt x="1501" y="197"/>
                    <a:pt x="1510" y="177"/>
                  </a:cubicBezTo>
                  <a:cubicBezTo>
                    <a:pt x="1523" y="132"/>
                    <a:pt x="1536" y="88"/>
                    <a:pt x="1550" y="52"/>
                  </a:cubicBezTo>
                  <a:cubicBezTo>
                    <a:pt x="1550" y="42"/>
                    <a:pt x="1554" y="29"/>
                    <a:pt x="1555" y="19"/>
                  </a:cubicBezTo>
                  <a:cubicBezTo>
                    <a:pt x="1558" y="9"/>
                    <a:pt x="1560" y="7"/>
                    <a:pt x="1561" y="0"/>
                  </a:cubicBezTo>
                  <a:cubicBezTo>
                    <a:pt x="1553" y="0"/>
                    <a:pt x="1553" y="0"/>
                    <a:pt x="1553" y="0"/>
                  </a:cubicBezTo>
                  <a:cubicBezTo>
                    <a:pt x="1551" y="6"/>
                    <a:pt x="1549" y="12"/>
                    <a:pt x="1548" y="19"/>
                  </a:cubicBezTo>
                  <a:cubicBezTo>
                    <a:pt x="1548" y="29"/>
                    <a:pt x="1544" y="33"/>
                    <a:pt x="1544" y="41"/>
                  </a:cubicBezTo>
                  <a:cubicBezTo>
                    <a:pt x="1532" y="87"/>
                    <a:pt x="1513" y="123"/>
                    <a:pt x="1505" y="170"/>
                  </a:cubicBezTo>
                  <a:cubicBezTo>
                    <a:pt x="1500" y="173"/>
                    <a:pt x="1500" y="184"/>
                    <a:pt x="1497" y="191"/>
                  </a:cubicBezTo>
                  <a:cubicBezTo>
                    <a:pt x="1496" y="195"/>
                    <a:pt x="1493" y="195"/>
                    <a:pt x="1492" y="199"/>
                  </a:cubicBezTo>
                  <a:cubicBezTo>
                    <a:pt x="1490" y="201"/>
                    <a:pt x="1492" y="210"/>
                    <a:pt x="1487" y="208"/>
                  </a:cubicBezTo>
                  <a:cubicBezTo>
                    <a:pt x="1486" y="217"/>
                    <a:pt x="1482" y="222"/>
                    <a:pt x="1477" y="226"/>
                  </a:cubicBezTo>
                  <a:cubicBezTo>
                    <a:pt x="1476" y="236"/>
                    <a:pt x="1470" y="238"/>
                    <a:pt x="1468" y="248"/>
                  </a:cubicBezTo>
                  <a:cubicBezTo>
                    <a:pt x="1465" y="247"/>
                    <a:pt x="1465" y="254"/>
                    <a:pt x="1462" y="253"/>
                  </a:cubicBezTo>
                  <a:cubicBezTo>
                    <a:pt x="1457" y="255"/>
                    <a:pt x="1463" y="259"/>
                    <a:pt x="1458" y="259"/>
                  </a:cubicBezTo>
                  <a:close/>
                  <a:moveTo>
                    <a:pt x="1496" y="49"/>
                  </a:moveTo>
                  <a:cubicBezTo>
                    <a:pt x="1498" y="33"/>
                    <a:pt x="1501" y="16"/>
                    <a:pt x="1504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498" y="1"/>
                    <a:pt x="1498" y="3"/>
                    <a:pt x="1498" y="4"/>
                  </a:cubicBezTo>
                  <a:cubicBezTo>
                    <a:pt x="1496" y="13"/>
                    <a:pt x="1495" y="20"/>
                    <a:pt x="1496" y="27"/>
                  </a:cubicBezTo>
                  <a:cubicBezTo>
                    <a:pt x="1496" y="30"/>
                    <a:pt x="1490" y="37"/>
                    <a:pt x="1495" y="38"/>
                  </a:cubicBezTo>
                  <a:cubicBezTo>
                    <a:pt x="1495" y="42"/>
                    <a:pt x="1488" y="49"/>
                    <a:pt x="1496" y="49"/>
                  </a:cubicBezTo>
                  <a:close/>
                  <a:moveTo>
                    <a:pt x="1444" y="79"/>
                  </a:moveTo>
                  <a:cubicBezTo>
                    <a:pt x="1442" y="84"/>
                    <a:pt x="1441" y="88"/>
                    <a:pt x="1440" y="92"/>
                  </a:cubicBezTo>
                  <a:cubicBezTo>
                    <a:pt x="1444" y="94"/>
                    <a:pt x="1438" y="101"/>
                    <a:pt x="1441" y="104"/>
                  </a:cubicBezTo>
                  <a:cubicBezTo>
                    <a:pt x="1443" y="107"/>
                    <a:pt x="1440" y="113"/>
                    <a:pt x="1439" y="119"/>
                  </a:cubicBezTo>
                  <a:cubicBezTo>
                    <a:pt x="1441" y="122"/>
                    <a:pt x="1442" y="125"/>
                    <a:pt x="1440" y="131"/>
                  </a:cubicBezTo>
                  <a:cubicBezTo>
                    <a:pt x="1442" y="134"/>
                    <a:pt x="1441" y="139"/>
                    <a:pt x="1443" y="143"/>
                  </a:cubicBezTo>
                  <a:cubicBezTo>
                    <a:pt x="1446" y="118"/>
                    <a:pt x="1445" y="96"/>
                    <a:pt x="1448" y="72"/>
                  </a:cubicBezTo>
                  <a:cubicBezTo>
                    <a:pt x="1450" y="59"/>
                    <a:pt x="1451" y="47"/>
                    <a:pt x="1453" y="34"/>
                  </a:cubicBezTo>
                  <a:cubicBezTo>
                    <a:pt x="1458" y="18"/>
                    <a:pt x="1458" y="13"/>
                    <a:pt x="1461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49" y="27"/>
                    <a:pt x="1442" y="56"/>
                    <a:pt x="1444" y="79"/>
                  </a:cubicBezTo>
                  <a:close/>
                  <a:moveTo>
                    <a:pt x="1567" y="191"/>
                  </a:moveTo>
                  <a:cubicBezTo>
                    <a:pt x="1578" y="159"/>
                    <a:pt x="1580" y="142"/>
                    <a:pt x="1586" y="113"/>
                  </a:cubicBezTo>
                  <a:cubicBezTo>
                    <a:pt x="1582" y="109"/>
                    <a:pt x="1591" y="98"/>
                    <a:pt x="1587" y="95"/>
                  </a:cubicBezTo>
                  <a:cubicBezTo>
                    <a:pt x="1588" y="88"/>
                    <a:pt x="1589" y="81"/>
                    <a:pt x="1588" y="75"/>
                  </a:cubicBezTo>
                  <a:cubicBezTo>
                    <a:pt x="1591" y="61"/>
                    <a:pt x="1591" y="49"/>
                    <a:pt x="1591" y="37"/>
                  </a:cubicBezTo>
                  <a:cubicBezTo>
                    <a:pt x="1588" y="35"/>
                    <a:pt x="1590" y="31"/>
                    <a:pt x="1591" y="28"/>
                  </a:cubicBezTo>
                  <a:cubicBezTo>
                    <a:pt x="1591" y="25"/>
                    <a:pt x="1589" y="23"/>
                    <a:pt x="1591" y="19"/>
                  </a:cubicBezTo>
                  <a:cubicBezTo>
                    <a:pt x="1588" y="17"/>
                    <a:pt x="1591" y="13"/>
                    <a:pt x="1592" y="10"/>
                  </a:cubicBezTo>
                  <a:cubicBezTo>
                    <a:pt x="1588" y="9"/>
                    <a:pt x="1592" y="3"/>
                    <a:pt x="1593" y="0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83" y="5"/>
                    <a:pt x="1583" y="11"/>
                    <a:pt x="1583" y="16"/>
                  </a:cubicBezTo>
                  <a:cubicBezTo>
                    <a:pt x="1585" y="40"/>
                    <a:pt x="1583" y="66"/>
                    <a:pt x="1581" y="91"/>
                  </a:cubicBezTo>
                  <a:cubicBezTo>
                    <a:pt x="1581" y="113"/>
                    <a:pt x="1573" y="140"/>
                    <a:pt x="1573" y="166"/>
                  </a:cubicBezTo>
                  <a:cubicBezTo>
                    <a:pt x="1565" y="168"/>
                    <a:pt x="1573" y="177"/>
                    <a:pt x="1567" y="178"/>
                  </a:cubicBezTo>
                  <a:cubicBezTo>
                    <a:pt x="1571" y="184"/>
                    <a:pt x="1560" y="188"/>
                    <a:pt x="1567" y="191"/>
                  </a:cubicBezTo>
                  <a:close/>
                  <a:moveTo>
                    <a:pt x="2807" y="32"/>
                  </a:moveTo>
                  <a:cubicBezTo>
                    <a:pt x="2802" y="32"/>
                    <a:pt x="2801" y="36"/>
                    <a:pt x="2799" y="40"/>
                  </a:cubicBezTo>
                  <a:cubicBezTo>
                    <a:pt x="2785" y="61"/>
                    <a:pt x="2778" y="63"/>
                    <a:pt x="2777" y="70"/>
                  </a:cubicBezTo>
                  <a:cubicBezTo>
                    <a:pt x="2752" y="100"/>
                    <a:pt x="2749" y="105"/>
                    <a:pt x="2745" y="109"/>
                  </a:cubicBezTo>
                  <a:cubicBezTo>
                    <a:pt x="2723" y="142"/>
                    <a:pt x="2717" y="144"/>
                    <a:pt x="2713" y="148"/>
                  </a:cubicBezTo>
                  <a:cubicBezTo>
                    <a:pt x="2691" y="182"/>
                    <a:pt x="2693" y="191"/>
                    <a:pt x="2685" y="192"/>
                  </a:cubicBezTo>
                  <a:cubicBezTo>
                    <a:pt x="2668" y="229"/>
                    <a:pt x="2665" y="235"/>
                    <a:pt x="2662" y="239"/>
                  </a:cubicBezTo>
                  <a:cubicBezTo>
                    <a:pt x="2651" y="278"/>
                    <a:pt x="2646" y="278"/>
                    <a:pt x="2648" y="284"/>
                  </a:cubicBezTo>
                  <a:cubicBezTo>
                    <a:pt x="2658" y="272"/>
                    <a:pt x="2655" y="265"/>
                    <a:pt x="2658" y="264"/>
                  </a:cubicBezTo>
                  <a:cubicBezTo>
                    <a:pt x="2687" y="212"/>
                    <a:pt x="2690" y="198"/>
                    <a:pt x="2698" y="189"/>
                  </a:cubicBezTo>
                  <a:cubicBezTo>
                    <a:pt x="2725" y="152"/>
                    <a:pt x="2727" y="146"/>
                    <a:pt x="2730" y="141"/>
                  </a:cubicBezTo>
                  <a:cubicBezTo>
                    <a:pt x="2774" y="91"/>
                    <a:pt x="2776" y="83"/>
                    <a:pt x="2780" y="78"/>
                  </a:cubicBezTo>
                  <a:cubicBezTo>
                    <a:pt x="2802" y="54"/>
                    <a:pt x="2799" y="46"/>
                    <a:pt x="2806" y="48"/>
                  </a:cubicBezTo>
                  <a:cubicBezTo>
                    <a:pt x="2826" y="22"/>
                    <a:pt x="2828" y="20"/>
                    <a:pt x="2830" y="18"/>
                  </a:cubicBezTo>
                  <a:cubicBezTo>
                    <a:pt x="2832" y="0"/>
                    <a:pt x="2832" y="0"/>
                    <a:pt x="2832" y="0"/>
                  </a:cubicBezTo>
                  <a:close/>
                  <a:moveTo>
                    <a:pt x="1822" y="830"/>
                  </a:moveTo>
                  <a:cubicBezTo>
                    <a:pt x="1821" y="835"/>
                    <a:pt x="1833" y="840"/>
                    <a:pt x="1836" y="840"/>
                  </a:cubicBezTo>
                  <a:cubicBezTo>
                    <a:pt x="1876" y="884"/>
                    <a:pt x="1878" y="891"/>
                    <a:pt x="1884" y="898"/>
                  </a:cubicBezTo>
                  <a:cubicBezTo>
                    <a:pt x="1905" y="929"/>
                    <a:pt x="1905" y="931"/>
                    <a:pt x="1905" y="933"/>
                  </a:cubicBezTo>
                  <a:cubicBezTo>
                    <a:pt x="1920" y="963"/>
                    <a:pt x="1924" y="966"/>
                    <a:pt x="1925" y="970"/>
                  </a:cubicBezTo>
                  <a:cubicBezTo>
                    <a:pt x="1947" y="1007"/>
                    <a:pt x="1946" y="1015"/>
                    <a:pt x="1951" y="1021"/>
                  </a:cubicBezTo>
                  <a:cubicBezTo>
                    <a:pt x="1969" y="1067"/>
                    <a:pt x="1971" y="1070"/>
                    <a:pt x="1971" y="1073"/>
                  </a:cubicBezTo>
                  <a:cubicBezTo>
                    <a:pt x="1993" y="1131"/>
                    <a:pt x="1992" y="1135"/>
                    <a:pt x="1997" y="1138"/>
                  </a:cubicBezTo>
                  <a:cubicBezTo>
                    <a:pt x="2003" y="1163"/>
                    <a:pt x="2002" y="1167"/>
                    <a:pt x="2010" y="1170"/>
                  </a:cubicBezTo>
                  <a:cubicBezTo>
                    <a:pt x="2017" y="1202"/>
                    <a:pt x="2021" y="1210"/>
                    <a:pt x="2018" y="1220"/>
                  </a:cubicBezTo>
                  <a:cubicBezTo>
                    <a:pt x="2039" y="1270"/>
                    <a:pt x="2039" y="1273"/>
                    <a:pt x="2039" y="1275"/>
                  </a:cubicBezTo>
                  <a:cubicBezTo>
                    <a:pt x="2049" y="1306"/>
                    <a:pt x="2048" y="1312"/>
                    <a:pt x="2053" y="1317"/>
                  </a:cubicBezTo>
                  <a:cubicBezTo>
                    <a:pt x="2059" y="1344"/>
                    <a:pt x="2066" y="1345"/>
                    <a:pt x="2066" y="1349"/>
                  </a:cubicBezTo>
                  <a:cubicBezTo>
                    <a:pt x="2083" y="1385"/>
                    <a:pt x="2080" y="1392"/>
                    <a:pt x="2089" y="1396"/>
                  </a:cubicBezTo>
                  <a:cubicBezTo>
                    <a:pt x="2106" y="1433"/>
                    <a:pt x="2114" y="1437"/>
                    <a:pt x="2113" y="1443"/>
                  </a:cubicBezTo>
                  <a:cubicBezTo>
                    <a:pt x="2129" y="1460"/>
                    <a:pt x="2131" y="1463"/>
                    <a:pt x="2132" y="1466"/>
                  </a:cubicBezTo>
                  <a:cubicBezTo>
                    <a:pt x="2150" y="1484"/>
                    <a:pt x="2156" y="1493"/>
                    <a:pt x="2159" y="1489"/>
                  </a:cubicBezTo>
                  <a:cubicBezTo>
                    <a:pt x="2126" y="1445"/>
                    <a:pt x="2118" y="1441"/>
                    <a:pt x="2118" y="1436"/>
                  </a:cubicBezTo>
                  <a:cubicBezTo>
                    <a:pt x="2062" y="1320"/>
                    <a:pt x="2058" y="1315"/>
                    <a:pt x="2060" y="1310"/>
                  </a:cubicBezTo>
                  <a:cubicBezTo>
                    <a:pt x="2041" y="1262"/>
                    <a:pt x="2043" y="1257"/>
                    <a:pt x="2037" y="1254"/>
                  </a:cubicBezTo>
                  <a:cubicBezTo>
                    <a:pt x="2031" y="1229"/>
                    <a:pt x="2031" y="1226"/>
                    <a:pt x="2031" y="1223"/>
                  </a:cubicBezTo>
                  <a:cubicBezTo>
                    <a:pt x="2003" y="1142"/>
                    <a:pt x="2003" y="1132"/>
                    <a:pt x="1999" y="1123"/>
                  </a:cubicBezTo>
                  <a:cubicBezTo>
                    <a:pt x="1991" y="1104"/>
                    <a:pt x="1992" y="1098"/>
                    <a:pt x="1990" y="1093"/>
                  </a:cubicBezTo>
                  <a:cubicBezTo>
                    <a:pt x="1975" y="1056"/>
                    <a:pt x="1975" y="1053"/>
                    <a:pt x="1973" y="1051"/>
                  </a:cubicBezTo>
                  <a:cubicBezTo>
                    <a:pt x="1958" y="1017"/>
                    <a:pt x="1956" y="1013"/>
                    <a:pt x="1955" y="1008"/>
                  </a:cubicBezTo>
                  <a:cubicBezTo>
                    <a:pt x="1918" y="938"/>
                    <a:pt x="1912" y="928"/>
                    <a:pt x="1907" y="918"/>
                  </a:cubicBezTo>
                  <a:cubicBezTo>
                    <a:pt x="1864" y="860"/>
                    <a:pt x="1865" y="857"/>
                    <a:pt x="1863" y="855"/>
                  </a:cubicBezTo>
                  <a:cubicBezTo>
                    <a:pt x="1838" y="833"/>
                    <a:pt x="1831" y="828"/>
                    <a:pt x="1825" y="824"/>
                  </a:cubicBezTo>
                  <a:cubicBezTo>
                    <a:pt x="1811" y="828"/>
                    <a:pt x="1813" y="828"/>
                    <a:pt x="1815" y="828"/>
                  </a:cubicBezTo>
                  <a:close/>
                  <a:moveTo>
                    <a:pt x="2746" y="26"/>
                  </a:moveTo>
                  <a:cubicBezTo>
                    <a:pt x="2746" y="29"/>
                    <a:pt x="2745" y="31"/>
                    <a:pt x="2744" y="33"/>
                  </a:cubicBezTo>
                  <a:cubicBezTo>
                    <a:pt x="2726" y="54"/>
                    <a:pt x="2729" y="63"/>
                    <a:pt x="2722" y="62"/>
                  </a:cubicBezTo>
                  <a:cubicBezTo>
                    <a:pt x="2707" y="91"/>
                    <a:pt x="2705" y="93"/>
                    <a:pt x="2703" y="94"/>
                  </a:cubicBezTo>
                  <a:cubicBezTo>
                    <a:pt x="2671" y="145"/>
                    <a:pt x="2662" y="164"/>
                    <a:pt x="2654" y="183"/>
                  </a:cubicBezTo>
                  <a:cubicBezTo>
                    <a:pt x="2640" y="217"/>
                    <a:pt x="2640" y="223"/>
                    <a:pt x="2638" y="228"/>
                  </a:cubicBezTo>
                  <a:cubicBezTo>
                    <a:pt x="2637" y="231"/>
                    <a:pt x="2646" y="226"/>
                    <a:pt x="2645" y="212"/>
                  </a:cubicBezTo>
                  <a:cubicBezTo>
                    <a:pt x="2678" y="149"/>
                    <a:pt x="2683" y="140"/>
                    <a:pt x="2688" y="130"/>
                  </a:cubicBezTo>
                  <a:cubicBezTo>
                    <a:pt x="2704" y="113"/>
                    <a:pt x="2703" y="109"/>
                    <a:pt x="2706" y="107"/>
                  </a:cubicBezTo>
                  <a:cubicBezTo>
                    <a:pt x="2729" y="74"/>
                    <a:pt x="2732" y="64"/>
                    <a:pt x="2739" y="57"/>
                  </a:cubicBezTo>
                  <a:cubicBezTo>
                    <a:pt x="2757" y="29"/>
                    <a:pt x="2760" y="29"/>
                    <a:pt x="2759" y="25"/>
                  </a:cubicBezTo>
                  <a:cubicBezTo>
                    <a:pt x="2773" y="5"/>
                    <a:pt x="2777" y="3"/>
                    <a:pt x="2780" y="0"/>
                  </a:cubicBezTo>
                  <a:cubicBezTo>
                    <a:pt x="2760" y="11"/>
                    <a:pt x="2757" y="22"/>
                    <a:pt x="2746" y="26"/>
                  </a:cubicBezTo>
                  <a:close/>
                  <a:moveTo>
                    <a:pt x="2829" y="55"/>
                  </a:moveTo>
                  <a:cubicBezTo>
                    <a:pt x="2829" y="58"/>
                    <a:pt x="2826" y="56"/>
                    <a:pt x="2825" y="57"/>
                  </a:cubicBezTo>
                  <a:cubicBezTo>
                    <a:pt x="2812" y="74"/>
                    <a:pt x="2808" y="85"/>
                    <a:pt x="2798" y="90"/>
                  </a:cubicBezTo>
                  <a:cubicBezTo>
                    <a:pt x="2767" y="129"/>
                    <a:pt x="2762" y="131"/>
                    <a:pt x="2760" y="136"/>
                  </a:cubicBezTo>
                  <a:cubicBezTo>
                    <a:pt x="2735" y="169"/>
                    <a:pt x="2729" y="177"/>
                    <a:pt x="2722" y="185"/>
                  </a:cubicBezTo>
                  <a:cubicBezTo>
                    <a:pt x="2696" y="227"/>
                    <a:pt x="2694" y="229"/>
                    <a:pt x="2695" y="233"/>
                  </a:cubicBezTo>
                  <a:cubicBezTo>
                    <a:pt x="2685" y="255"/>
                    <a:pt x="2680" y="260"/>
                    <a:pt x="2678" y="269"/>
                  </a:cubicBezTo>
                  <a:cubicBezTo>
                    <a:pt x="2669" y="289"/>
                    <a:pt x="2666" y="293"/>
                    <a:pt x="2667" y="300"/>
                  </a:cubicBezTo>
                  <a:cubicBezTo>
                    <a:pt x="2656" y="337"/>
                    <a:pt x="2648" y="343"/>
                    <a:pt x="2655" y="347"/>
                  </a:cubicBezTo>
                  <a:cubicBezTo>
                    <a:pt x="2665" y="311"/>
                    <a:pt x="2666" y="307"/>
                    <a:pt x="2669" y="304"/>
                  </a:cubicBezTo>
                  <a:cubicBezTo>
                    <a:pt x="2683" y="271"/>
                    <a:pt x="2684" y="267"/>
                    <a:pt x="2686" y="264"/>
                  </a:cubicBezTo>
                  <a:cubicBezTo>
                    <a:pt x="2706" y="236"/>
                    <a:pt x="2702" y="227"/>
                    <a:pt x="2705" y="225"/>
                  </a:cubicBezTo>
                  <a:cubicBezTo>
                    <a:pt x="2723" y="207"/>
                    <a:pt x="2718" y="199"/>
                    <a:pt x="2725" y="200"/>
                  </a:cubicBezTo>
                  <a:cubicBezTo>
                    <a:pt x="2758" y="155"/>
                    <a:pt x="2760" y="153"/>
                    <a:pt x="2761" y="149"/>
                  </a:cubicBezTo>
                  <a:cubicBezTo>
                    <a:pt x="2786" y="124"/>
                    <a:pt x="2783" y="117"/>
                    <a:pt x="2787" y="117"/>
                  </a:cubicBezTo>
                  <a:cubicBezTo>
                    <a:pt x="2804" y="98"/>
                    <a:pt x="2809" y="98"/>
                    <a:pt x="2810" y="94"/>
                  </a:cubicBezTo>
                  <a:cubicBezTo>
                    <a:pt x="2830" y="64"/>
                    <a:pt x="2835" y="63"/>
                    <a:pt x="2838" y="61"/>
                  </a:cubicBezTo>
                  <a:cubicBezTo>
                    <a:pt x="2855" y="27"/>
                    <a:pt x="2861" y="28"/>
                    <a:pt x="2864" y="24"/>
                  </a:cubicBezTo>
                  <a:cubicBezTo>
                    <a:pt x="2875" y="1"/>
                    <a:pt x="2875" y="0"/>
                    <a:pt x="2875" y="0"/>
                  </a:cubicBezTo>
                  <a:cubicBezTo>
                    <a:pt x="2852" y="19"/>
                    <a:pt x="2852" y="22"/>
                    <a:pt x="2853" y="25"/>
                  </a:cubicBezTo>
                  <a:cubicBezTo>
                    <a:pt x="2833" y="46"/>
                    <a:pt x="2832" y="51"/>
                    <a:pt x="2829" y="55"/>
                  </a:cubicBezTo>
                  <a:close/>
                  <a:moveTo>
                    <a:pt x="2773" y="39"/>
                  </a:moveTo>
                  <a:cubicBezTo>
                    <a:pt x="2768" y="44"/>
                    <a:pt x="2770" y="54"/>
                    <a:pt x="2761" y="55"/>
                  </a:cubicBezTo>
                  <a:cubicBezTo>
                    <a:pt x="2742" y="83"/>
                    <a:pt x="2739" y="84"/>
                    <a:pt x="2739" y="90"/>
                  </a:cubicBezTo>
                  <a:cubicBezTo>
                    <a:pt x="2724" y="107"/>
                    <a:pt x="2722" y="109"/>
                    <a:pt x="2719" y="111"/>
                  </a:cubicBezTo>
                  <a:cubicBezTo>
                    <a:pt x="2695" y="150"/>
                    <a:pt x="2685" y="159"/>
                    <a:pt x="2680" y="173"/>
                  </a:cubicBezTo>
                  <a:cubicBezTo>
                    <a:pt x="2656" y="210"/>
                    <a:pt x="2656" y="213"/>
                    <a:pt x="2657" y="218"/>
                  </a:cubicBezTo>
                  <a:cubicBezTo>
                    <a:pt x="2640" y="255"/>
                    <a:pt x="2644" y="267"/>
                    <a:pt x="2636" y="270"/>
                  </a:cubicBezTo>
                  <a:cubicBezTo>
                    <a:pt x="2632" y="342"/>
                    <a:pt x="2625" y="331"/>
                    <a:pt x="2629" y="329"/>
                  </a:cubicBezTo>
                  <a:cubicBezTo>
                    <a:pt x="2635" y="291"/>
                    <a:pt x="2638" y="287"/>
                    <a:pt x="2639" y="283"/>
                  </a:cubicBezTo>
                  <a:cubicBezTo>
                    <a:pt x="2655" y="237"/>
                    <a:pt x="2654" y="230"/>
                    <a:pt x="2659" y="229"/>
                  </a:cubicBezTo>
                  <a:cubicBezTo>
                    <a:pt x="2679" y="187"/>
                    <a:pt x="2683" y="183"/>
                    <a:pt x="2684" y="179"/>
                  </a:cubicBezTo>
                  <a:cubicBezTo>
                    <a:pt x="2720" y="130"/>
                    <a:pt x="2718" y="134"/>
                    <a:pt x="2723" y="130"/>
                  </a:cubicBezTo>
                  <a:cubicBezTo>
                    <a:pt x="2740" y="104"/>
                    <a:pt x="2740" y="99"/>
                    <a:pt x="2744" y="98"/>
                  </a:cubicBezTo>
                  <a:cubicBezTo>
                    <a:pt x="2757" y="79"/>
                    <a:pt x="2759" y="76"/>
                    <a:pt x="2760" y="73"/>
                  </a:cubicBezTo>
                  <a:cubicBezTo>
                    <a:pt x="2784" y="44"/>
                    <a:pt x="2786" y="37"/>
                    <a:pt x="2792" y="34"/>
                  </a:cubicBezTo>
                  <a:cubicBezTo>
                    <a:pt x="2811" y="6"/>
                    <a:pt x="2819" y="8"/>
                    <a:pt x="2816" y="1"/>
                  </a:cubicBezTo>
                  <a:cubicBezTo>
                    <a:pt x="2805" y="3"/>
                    <a:pt x="2805" y="6"/>
                    <a:pt x="2801" y="7"/>
                  </a:cubicBezTo>
                  <a:cubicBezTo>
                    <a:pt x="2780" y="31"/>
                    <a:pt x="2778" y="36"/>
                    <a:pt x="2773" y="39"/>
                  </a:cubicBezTo>
                  <a:close/>
                  <a:moveTo>
                    <a:pt x="2610" y="79"/>
                  </a:moveTo>
                  <a:cubicBezTo>
                    <a:pt x="2607" y="53"/>
                    <a:pt x="2612" y="35"/>
                    <a:pt x="2614" y="13"/>
                  </a:cubicBezTo>
                  <a:cubicBezTo>
                    <a:pt x="2618" y="13"/>
                    <a:pt x="2615" y="6"/>
                    <a:pt x="2617" y="4"/>
                  </a:cubicBezTo>
                  <a:cubicBezTo>
                    <a:pt x="2619" y="3"/>
                    <a:pt x="2620" y="2"/>
                    <a:pt x="2621" y="0"/>
                  </a:cubicBezTo>
                  <a:cubicBezTo>
                    <a:pt x="2611" y="0"/>
                    <a:pt x="2611" y="0"/>
                    <a:pt x="2611" y="0"/>
                  </a:cubicBezTo>
                  <a:cubicBezTo>
                    <a:pt x="2608" y="5"/>
                    <a:pt x="2610" y="14"/>
                    <a:pt x="2605" y="18"/>
                  </a:cubicBezTo>
                  <a:cubicBezTo>
                    <a:pt x="2605" y="31"/>
                    <a:pt x="2605" y="44"/>
                    <a:pt x="2604" y="56"/>
                  </a:cubicBezTo>
                  <a:cubicBezTo>
                    <a:pt x="2604" y="60"/>
                    <a:pt x="2604" y="64"/>
                    <a:pt x="2605" y="69"/>
                  </a:cubicBezTo>
                  <a:cubicBezTo>
                    <a:pt x="2606" y="73"/>
                    <a:pt x="2602" y="82"/>
                    <a:pt x="2610" y="79"/>
                  </a:cubicBezTo>
                  <a:close/>
                  <a:moveTo>
                    <a:pt x="2618" y="72"/>
                  </a:moveTo>
                  <a:cubicBezTo>
                    <a:pt x="2616" y="92"/>
                    <a:pt x="2614" y="104"/>
                    <a:pt x="2613" y="127"/>
                  </a:cubicBezTo>
                  <a:cubicBezTo>
                    <a:pt x="2609" y="201"/>
                    <a:pt x="2611" y="207"/>
                    <a:pt x="2608" y="210"/>
                  </a:cubicBezTo>
                  <a:cubicBezTo>
                    <a:pt x="2613" y="255"/>
                    <a:pt x="2610" y="256"/>
                    <a:pt x="2612" y="263"/>
                  </a:cubicBezTo>
                  <a:cubicBezTo>
                    <a:pt x="2622" y="203"/>
                    <a:pt x="2621" y="198"/>
                    <a:pt x="2622" y="194"/>
                  </a:cubicBezTo>
                  <a:cubicBezTo>
                    <a:pt x="2636" y="153"/>
                    <a:pt x="2633" y="139"/>
                    <a:pt x="2640" y="134"/>
                  </a:cubicBezTo>
                  <a:cubicBezTo>
                    <a:pt x="2658" y="95"/>
                    <a:pt x="2660" y="92"/>
                    <a:pt x="2663" y="89"/>
                  </a:cubicBezTo>
                  <a:cubicBezTo>
                    <a:pt x="2679" y="65"/>
                    <a:pt x="2675" y="55"/>
                    <a:pt x="2682" y="57"/>
                  </a:cubicBezTo>
                  <a:cubicBezTo>
                    <a:pt x="2697" y="33"/>
                    <a:pt x="2699" y="33"/>
                    <a:pt x="2698" y="29"/>
                  </a:cubicBezTo>
                  <a:cubicBezTo>
                    <a:pt x="2707" y="0"/>
                    <a:pt x="2707" y="0"/>
                    <a:pt x="2707" y="0"/>
                  </a:cubicBezTo>
                  <a:cubicBezTo>
                    <a:pt x="2691" y="21"/>
                    <a:pt x="2692" y="29"/>
                    <a:pt x="2685" y="30"/>
                  </a:cubicBezTo>
                  <a:cubicBezTo>
                    <a:pt x="2669" y="68"/>
                    <a:pt x="2658" y="72"/>
                    <a:pt x="2656" y="82"/>
                  </a:cubicBezTo>
                  <a:cubicBezTo>
                    <a:pt x="2660" y="58"/>
                    <a:pt x="2665" y="55"/>
                    <a:pt x="2664" y="47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75" y="12"/>
                    <a:pt x="2671" y="16"/>
                    <a:pt x="2671" y="22"/>
                  </a:cubicBezTo>
                  <a:cubicBezTo>
                    <a:pt x="2654" y="55"/>
                    <a:pt x="2654" y="62"/>
                    <a:pt x="2653" y="67"/>
                  </a:cubicBezTo>
                  <a:cubicBezTo>
                    <a:pt x="2638" y="112"/>
                    <a:pt x="2636" y="123"/>
                    <a:pt x="2631" y="132"/>
                  </a:cubicBezTo>
                  <a:cubicBezTo>
                    <a:pt x="2614" y="179"/>
                    <a:pt x="2618" y="176"/>
                    <a:pt x="2616" y="168"/>
                  </a:cubicBezTo>
                  <a:cubicBezTo>
                    <a:pt x="2624" y="126"/>
                    <a:pt x="2631" y="120"/>
                    <a:pt x="2631" y="108"/>
                  </a:cubicBezTo>
                  <a:cubicBezTo>
                    <a:pt x="2643" y="70"/>
                    <a:pt x="2645" y="59"/>
                    <a:pt x="2649" y="50"/>
                  </a:cubicBezTo>
                  <a:cubicBezTo>
                    <a:pt x="2658" y="0"/>
                    <a:pt x="2658" y="0"/>
                    <a:pt x="2658" y="0"/>
                  </a:cubicBezTo>
                  <a:cubicBezTo>
                    <a:pt x="2644" y="47"/>
                    <a:pt x="2637" y="63"/>
                    <a:pt x="2634" y="82"/>
                  </a:cubicBezTo>
                  <a:cubicBezTo>
                    <a:pt x="2623" y="110"/>
                    <a:pt x="2626" y="119"/>
                    <a:pt x="2621" y="120"/>
                  </a:cubicBezTo>
                  <a:cubicBezTo>
                    <a:pt x="2617" y="108"/>
                    <a:pt x="2621" y="105"/>
                    <a:pt x="2620" y="98"/>
                  </a:cubicBezTo>
                  <a:cubicBezTo>
                    <a:pt x="2633" y="44"/>
                    <a:pt x="2638" y="42"/>
                    <a:pt x="2637" y="36"/>
                  </a:cubicBezTo>
                  <a:cubicBezTo>
                    <a:pt x="2641" y="0"/>
                    <a:pt x="2641" y="0"/>
                    <a:pt x="2641" y="0"/>
                  </a:cubicBezTo>
                  <a:cubicBezTo>
                    <a:pt x="2626" y="52"/>
                    <a:pt x="2624" y="56"/>
                    <a:pt x="2624" y="61"/>
                  </a:cubicBezTo>
                  <a:close/>
                  <a:moveTo>
                    <a:pt x="2712" y="46"/>
                  </a:moveTo>
                  <a:cubicBezTo>
                    <a:pt x="2712" y="49"/>
                    <a:pt x="2709" y="48"/>
                    <a:pt x="2708" y="50"/>
                  </a:cubicBezTo>
                  <a:cubicBezTo>
                    <a:pt x="2699" y="60"/>
                    <a:pt x="2701" y="63"/>
                    <a:pt x="2698" y="64"/>
                  </a:cubicBezTo>
                  <a:cubicBezTo>
                    <a:pt x="2673" y="100"/>
                    <a:pt x="2674" y="112"/>
                    <a:pt x="2665" y="115"/>
                  </a:cubicBezTo>
                  <a:cubicBezTo>
                    <a:pt x="2655" y="147"/>
                    <a:pt x="2647" y="151"/>
                    <a:pt x="2646" y="160"/>
                  </a:cubicBezTo>
                  <a:cubicBezTo>
                    <a:pt x="2629" y="197"/>
                    <a:pt x="2632" y="206"/>
                    <a:pt x="2627" y="207"/>
                  </a:cubicBezTo>
                  <a:cubicBezTo>
                    <a:pt x="2624" y="239"/>
                    <a:pt x="2617" y="245"/>
                    <a:pt x="2624" y="246"/>
                  </a:cubicBezTo>
                  <a:cubicBezTo>
                    <a:pt x="2640" y="192"/>
                    <a:pt x="2642" y="186"/>
                    <a:pt x="2643" y="180"/>
                  </a:cubicBezTo>
                  <a:cubicBezTo>
                    <a:pt x="2662" y="141"/>
                    <a:pt x="2666" y="130"/>
                    <a:pt x="2674" y="123"/>
                  </a:cubicBezTo>
                  <a:cubicBezTo>
                    <a:pt x="2695" y="87"/>
                    <a:pt x="2696" y="84"/>
                    <a:pt x="2697" y="82"/>
                  </a:cubicBezTo>
                  <a:cubicBezTo>
                    <a:pt x="2733" y="36"/>
                    <a:pt x="2735" y="23"/>
                    <a:pt x="2745" y="17"/>
                  </a:cubicBezTo>
                  <a:cubicBezTo>
                    <a:pt x="2741" y="6"/>
                    <a:pt x="2735" y="11"/>
                    <a:pt x="2732" y="18"/>
                  </a:cubicBezTo>
                  <a:close/>
                  <a:moveTo>
                    <a:pt x="1906" y="844"/>
                  </a:moveTo>
                  <a:cubicBezTo>
                    <a:pt x="1910" y="849"/>
                    <a:pt x="1912" y="854"/>
                    <a:pt x="1919" y="858"/>
                  </a:cubicBezTo>
                  <a:cubicBezTo>
                    <a:pt x="1940" y="897"/>
                    <a:pt x="1941" y="908"/>
                    <a:pt x="1952" y="917"/>
                  </a:cubicBezTo>
                  <a:cubicBezTo>
                    <a:pt x="1969" y="961"/>
                    <a:pt x="1970" y="968"/>
                    <a:pt x="1975" y="974"/>
                  </a:cubicBezTo>
                  <a:cubicBezTo>
                    <a:pt x="1998" y="1039"/>
                    <a:pt x="2001" y="1045"/>
                    <a:pt x="2002" y="1052"/>
                  </a:cubicBezTo>
                  <a:cubicBezTo>
                    <a:pt x="2024" y="1117"/>
                    <a:pt x="2025" y="1123"/>
                    <a:pt x="2025" y="1130"/>
                  </a:cubicBezTo>
                  <a:cubicBezTo>
                    <a:pt x="2036" y="1177"/>
                    <a:pt x="2050" y="1181"/>
                    <a:pt x="2043" y="1190"/>
                  </a:cubicBezTo>
                  <a:cubicBezTo>
                    <a:pt x="2058" y="1236"/>
                    <a:pt x="2062" y="1242"/>
                    <a:pt x="2065" y="1248"/>
                  </a:cubicBezTo>
                  <a:cubicBezTo>
                    <a:pt x="2078" y="1290"/>
                    <a:pt x="2077" y="1294"/>
                    <a:pt x="2082" y="1297"/>
                  </a:cubicBezTo>
                  <a:cubicBezTo>
                    <a:pt x="2095" y="1332"/>
                    <a:pt x="2094" y="1339"/>
                    <a:pt x="2100" y="1345"/>
                  </a:cubicBezTo>
                  <a:cubicBezTo>
                    <a:pt x="2119" y="1390"/>
                    <a:pt x="2121" y="1397"/>
                    <a:pt x="2127" y="1402"/>
                  </a:cubicBezTo>
                  <a:cubicBezTo>
                    <a:pt x="2137" y="1434"/>
                    <a:pt x="2141" y="1437"/>
                    <a:pt x="2144" y="1440"/>
                  </a:cubicBezTo>
                  <a:cubicBezTo>
                    <a:pt x="2159" y="1472"/>
                    <a:pt x="2163" y="1475"/>
                    <a:pt x="2163" y="1479"/>
                  </a:cubicBezTo>
                  <a:cubicBezTo>
                    <a:pt x="2212" y="1536"/>
                    <a:pt x="2215" y="1537"/>
                    <a:pt x="2218" y="1537"/>
                  </a:cubicBezTo>
                  <a:cubicBezTo>
                    <a:pt x="2223" y="1537"/>
                    <a:pt x="2221" y="1536"/>
                    <a:pt x="2220" y="1535"/>
                  </a:cubicBezTo>
                  <a:cubicBezTo>
                    <a:pt x="2172" y="1475"/>
                    <a:pt x="2163" y="1471"/>
                    <a:pt x="2165" y="1464"/>
                  </a:cubicBezTo>
                  <a:cubicBezTo>
                    <a:pt x="2153" y="1435"/>
                    <a:pt x="2146" y="1433"/>
                    <a:pt x="2148" y="1430"/>
                  </a:cubicBezTo>
                  <a:cubicBezTo>
                    <a:pt x="2130" y="1388"/>
                    <a:pt x="2124" y="1382"/>
                    <a:pt x="2123" y="1376"/>
                  </a:cubicBezTo>
                  <a:cubicBezTo>
                    <a:pt x="2109" y="1347"/>
                    <a:pt x="2105" y="1344"/>
                    <a:pt x="2102" y="1341"/>
                  </a:cubicBezTo>
                  <a:cubicBezTo>
                    <a:pt x="2099" y="1318"/>
                    <a:pt x="2093" y="1313"/>
                    <a:pt x="2094" y="1307"/>
                  </a:cubicBezTo>
                  <a:cubicBezTo>
                    <a:pt x="2077" y="1279"/>
                    <a:pt x="2089" y="1273"/>
                    <a:pt x="2080" y="1272"/>
                  </a:cubicBezTo>
                  <a:cubicBezTo>
                    <a:pt x="2072" y="1250"/>
                    <a:pt x="2074" y="1243"/>
                    <a:pt x="2069" y="1238"/>
                  </a:cubicBezTo>
                  <a:cubicBezTo>
                    <a:pt x="2056" y="1192"/>
                    <a:pt x="2056" y="1189"/>
                    <a:pt x="2054" y="1186"/>
                  </a:cubicBezTo>
                  <a:cubicBezTo>
                    <a:pt x="2046" y="1143"/>
                    <a:pt x="2034" y="1140"/>
                    <a:pt x="2037" y="1133"/>
                  </a:cubicBezTo>
                  <a:cubicBezTo>
                    <a:pt x="2024" y="1087"/>
                    <a:pt x="2020" y="1075"/>
                    <a:pt x="2012" y="1064"/>
                  </a:cubicBezTo>
                  <a:cubicBezTo>
                    <a:pt x="2006" y="1040"/>
                    <a:pt x="2007" y="1034"/>
                    <a:pt x="2003" y="1029"/>
                  </a:cubicBezTo>
                  <a:cubicBezTo>
                    <a:pt x="1982" y="973"/>
                    <a:pt x="1979" y="967"/>
                    <a:pt x="1976" y="961"/>
                  </a:cubicBezTo>
                  <a:cubicBezTo>
                    <a:pt x="1962" y="914"/>
                    <a:pt x="1951" y="909"/>
                    <a:pt x="1952" y="901"/>
                  </a:cubicBezTo>
                  <a:cubicBezTo>
                    <a:pt x="1935" y="870"/>
                    <a:pt x="1930" y="867"/>
                    <a:pt x="1931" y="863"/>
                  </a:cubicBezTo>
                  <a:cubicBezTo>
                    <a:pt x="1925" y="853"/>
                    <a:pt x="1923" y="849"/>
                    <a:pt x="1918" y="847"/>
                  </a:cubicBezTo>
                  <a:close/>
                  <a:moveTo>
                    <a:pt x="2862" y="499"/>
                  </a:moveTo>
                  <a:cubicBezTo>
                    <a:pt x="2855" y="506"/>
                    <a:pt x="2857" y="520"/>
                    <a:pt x="2853" y="530"/>
                  </a:cubicBezTo>
                  <a:cubicBezTo>
                    <a:pt x="2853" y="543"/>
                    <a:pt x="2853" y="557"/>
                    <a:pt x="2852" y="569"/>
                  </a:cubicBezTo>
                  <a:cubicBezTo>
                    <a:pt x="2853" y="583"/>
                    <a:pt x="2854" y="601"/>
                    <a:pt x="2855" y="613"/>
                  </a:cubicBezTo>
                  <a:cubicBezTo>
                    <a:pt x="2855" y="616"/>
                    <a:pt x="2854" y="623"/>
                    <a:pt x="2858" y="626"/>
                  </a:cubicBezTo>
                  <a:cubicBezTo>
                    <a:pt x="2861" y="616"/>
                    <a:pt x="2857" y="610"/>
                    <a:pt x="2858" y="602"/>
                  </a:cubicBezTo>
                  <a:cubicBezTo>
                    <a:pt x="2858" y="591"/>
                    <a:pt x="2857" y="580"/>
                    <a:pt x="2856" y="569"/>
                  </a:cubicBezTo>
                  <a:cubicBezTo>
                    <a:pt x="2858" y="555"/>
                    <a:pt x="2860" y="541"/>
                    <a:pt x="2860" y="525"/>
                  </a:cubicBezTo>
                  <a:cubicBezTo>
                    <a:pt x="2864" y="521"/>
                    <a:pt x="2864" y="512"/>
                    <a:pt x="2865" y="505"/>
                  </a:cubicBezTo>
                  <a:cubicBezTo>
                    <a:pt x="2870" y="501"/>
                    <a:pt x="2869" y="491"/>
                    <a:pt x="2872" y="485"/>
                  </a:cubicBezTo>
                  <a:cubicBezTo>
                    <a:pt x="2876" y="484"/>
                    <a:pt x="2873" y="477"/>
                    <a:pt x="2876" y="476"/>
                  </a:cubicBezTo>
                  <a:cubicBezTo>
                    <a:pt x="2880" y="475"/>
                    <a:pt x="2877" y="467"/>
                    <a:pt x="2882" y="467"/>
                  </a:cubicBezTo>
                  <a:cubicBezTo>
                    <a:pt x="2882" y="465"/>
                    <a:pt x="2882" y="464"/>
                    <a:pt x="2882" y="464"/>
                  </a:cubicBezTo>
                  <a:cubicBezTo>
                    <a:pt x="2882" y="448"/>
                    <a:pt x="2882" y="448"/>
                    <a:pt x="2882" y="448"/>
                  </a:cubicBezTo>
                  <a:cubicBezTo>
                    <a:pt x="2879" y="454"/>
                    <a:pt x="2875" y="460"/>
                    <a:pt x="2873" y="467"/>
                  </a:cubicBezTo>
                  <a:cubicBezTo>
                    <a:pt x="2868" y="476"/>
                    <a:pt x="2864" y="486"/>
                    <a:pt x="2862" y="499"/>
                  </a:cubicBezTo>
                  <a:close/>
                  <a:moveTo>
                    <a:pt x="2754" y="1806"/>
                  </a:moveTo>
                  <a:cubicBezTo>
                    <a:pt x="2751" y="1805"/>
                    <a:pt x="2749" y="1805"/>
                    <a:pt x="2747" y="1805"/>
                  </a:cubicBezTo>
                  <a:cubicBezTo>
                    <a:pt x="2731" y="1790"/>
                    <a:pt x="2728" y="1787"/>
                    <a:pt x="2727" y="1788"/>
                  </a:cubicBezTo>
                  <a:cubicBezTo>
                    <a:pt x="2691" y="1761"/>
                    <a:pt x="2689" y="1758"/>
                    <a:pt x="2679" y="1754"/>
                  </a:cubicBezTo>
                  <a:cubicBezTo>
                    <a:pt x="2656" y="1714"/>
                    <a:pt x="2655" y="1708"/>
                    <a:pt x="2653" y="1703"/>
                  </a:cubicBezTo>
                  <a:cubicBezTo>
                    <a:pt x="2645" y="1705"/>
                    <a:pt x="2650" y="1709"/>
                    <a:pt x="2647" y="1715"/>
                  </a:cubicBezTo>
                  <a:cubicBezTo>
                    <a:pt x="2665" y="1744"/>
                    <a:pt x="2662" y="1749"/>
                    <a:pt x="2669" y="1753"/>
                  </a:cubicBezTo>
                  <a:cubicBezTo>
                    <a:pt x="2660" y="1757"/>
                    <a:pt x="2654" y="1754"/>
                    <a:pt x="2648" y="1749"/>
                  </a:cubicBezTo>
                  <a:cubicBezTo>
                    <a:pt x="2623" y="1719"/>
                    <a:pt x="2626" y="1715"/>
                    <a:pt x="2620" y="1712"/>
                  </a:cubicBezTo>
                  <a:cubicBezTo>
                    <a:pt x="2602" y="1686"/>
                    <a:pt x="2601" y="1679"/>
                    <a:pt x="2593" y="1674"/>
                  </a:cubicBezTo>
                  <a:cubicBezTo>
                    <a:pt x="2570" y="1614"/>
                    <a:pt x="2570" y="1604"/>
                    <a:pt x="2564" y="1596"/>
                  </a:cubicBezTo>
                  <a:cubicBezTo>
                    <a:pt x="2556" y="1560"/>
                    <a:pt x="2551" y="1552"/>
                    <a:pt x="2550" y="1542"/>
                  </a:cubicBezTo>
                  <a:cubicBezTo>
                    <a:pt x="2537" y="1486"/>
                    <a:pt x="2534" y="1485"/>
                    <a:pt x="2535" y="1482"/>
                  </a:cubicBezTo>
                  <a:cubicBezTo>
                    <a:pt x="2528" y="1458"/>
                    <a:pt x="2526" y="1454"/>
                    <a:pt x="2522" y="1450"/>
                  </a:cubicBezTo>
                  <a:cubicBezTo>
                    <a:pt x="2514" y="1422"/>
                    <a:pt x="2514" y="1412"/>
                    <a:pt x="2509" y="1415"/>
                  </a:cubicBezTo>
                  <a:cubicBezTo>
                    <a:pt x="2518" y="1440"/>
                    <a:pt x="2519" y="1443"/>
                    <a:pt x="2519" y="1446"/>
                  </a:cubicBezTo>
                  <a:cubicBezTo>
                    <a:pt x="2529" y="1488"/>
                    <a:pt x="2533" y="1499"/>
                    <a:pt x="2535" y="1509"/>
                  </a:cubicBezTo>
                  <a:cubicBezTo>
                    <a:pt x="2543" y="1546"/>
                    <a:pt x="2542" y="1551"/>
                    <a:pt x="2546" y="1556"/>
                  </a:cubicBezTo>
                  <a:cubicBezTo>
                    <a:pt x="2551" y="1583"/>
                    <a:pt x="2554" y="1584"/>
                    <a:pt x="2551" y="1588"/>
                  </a:cubicBezTo>
                  <a:cubicBezTo>
                    <a:pt x="2561" y="1614"/>
                    <a:pt x="2568" y="1624"/>
                    <a:pt x="2570" y="1634"/>
                  </a:cubicBezTo>
                  <a:cubicBezTo>
                    <a:pt x="2601" y="1702"/>
                    <a:pt x="2610" y="1706"/>
                    <a:pt x="2609" y="1713"/>
                  </a:cubicBezTo>
                  <a:cubicBezTo>
                    <a:pt x="2608" y="1728"/>
                    <a:pt x="2603" y="1712"/>
                    <a:pt x="2592" y="1704"/>
                  </a:cubicBezTo>
                  <a:cubicBezTo>
                    <a:pt x="2578" y="1671"/>
                    <a:pt x="2571" y="1669"/>
                    <a:pt x="2573" y="1665"/>
                  </a:cubicBezTo>
                  <a:cubicBezTo>
                    <a:pt x="2556" y="1639"/>
                    <a:pt x="2557" y="1632"/>
                    <a:pt x="2552" y="1625"/>
                  </a:cubicBezTo>
                  <a:cubicBezTo>
                    <a:pt x="2544" y="1598"/>
                    <a:pt x="2542" y="1591"/>
                    <a:pt x="2541" y="1583"/>
                  </a:cubicBezTo>
                  <a:cubicBezTo>
                    <a:pt x="2530" y="1528"/>
                    <a:pt x="2531" y="1525"/>
                    <a:pt x="2530" y="1521"/>
                  </a:cubicBezTo>
                  <a:cubicBezTo>
                    <a:pt x="2527" y="1492"/>
                    <a:pt x="2523" y="1486"/>
                    <a:pt x="2524" y="1478"/>
                  </a:cubicBezTo>
                  <a:cubicBezTo>
                    <a:pt x="2502" y="1409"/>
                    <a:pt x="2501" y="1402"/>
                    <a:pt x="2498" y="1395"/>
                  </a:cubicBezTo>
                  <a:cubicBezTo>
                    <a:pt x="2487" y="1384"/>
                    <a:pt x="2496" y="1391"/>
                    <a:pt x="2496" y="1399"/>
                  </a:cubicBezTo>
                  <a:cubicBezTo>
                    <a:pt x="2506" y="1441"/>
                    <a:pt x="2511" y="1445"/>
                    <a:pt x="2509" y="1450"/>
                  </a:cubicBezTo>
                  <a:cubicBezTo>
                    <a:pt x="2518" y="1477"/>
                    <a:pt x="2515" y="1480"/>
                    <a:pt x="2517" y="1481"/>
                  </a:cubicBezTo>
                  <a:cubicBezTo>
                    <a:pt x="2519" y="1505"/>
                    <a:pt x="2526" y="1508"/>
                    <a:pt x="2522" y="1513"/>
                  </a:cubicBezTo>
                  <a:cubicBezTo>
                    <a:pt x="2533" y="1581"/>
                    <a:pt x="2532" y="1584"/>
                    <a:pt x="2533" y="1586"/>
                  </a:cubicBezTo>
                  <a:cubicBezTo>
                    <a:pt x="2542" y="1619"/>
                    <a:pt x="2543" y="1623"/>
                    <a:pt x="2543" y="1627"/>
                  </a:cubicBezTo>
                  <a:cubicBezTo>
                    <a:pt x="2548" y="1638"/>
                    <a:pt x="2555" y="1643"/>
                    <a:pt x="2553" y="1647"/>
                  </a:cubicBezTo>
                  <a:cubicBezTo>
                    <a:pt x="2566" y="1668"/>
                    <a:pt x="2566" y="1674"/>
                    <a:pt x="2571" y="1680"/>
                  </a:cubicBezTo>
                  <a:cubicBezTo>
                    <a:pt x="2581" y="1703"/>
                    <a:pt x="2587" y="1708"/>
                    <a:pt x="2587" y="1714"/>
                  </a:cubicBezTo>
                  <a:cubicBezTo>
                    <a:pt x="2556" y="1671"/>
                    <a:pt x="2548" y="1664"/>
                    <a:pt x="2544" y="1657"/>
                  </a:cubicBezTo>
                  <a:cubicBezTo>
                    <a:pt x="2526" y="1604"/>
                    <a:pt x="2519" y="1599"/>
                    <a:pt x="2519" y="1593"/>
                  </a:cubicBezTo>
                  <a:cubicBezTo>
                    <a:pt x="2512" y="1553"/>
                    <a:pt x="2505" y="1551"/>
                    <a:pt x="2507" y="1548"/>
                  </a:cubicBezTo>
                  <a:cubicBezTo>
                    <a:pt x="2499" y="1513"/>
                    <a:pt x="2499" y="1506"/>
                    <a:pt x="2497" y="1499"/>
                  </a:cubicBezTo>
                  <a:cubicBezTo>
                    <a:pt x="2493" y="1475"/>
                    <a:pt x="2489" y="1468"/>
                    <a:pt x="2491" y="1461"/>
                  </a:cubicBezTo>
                  <a:cubicBezTo>
                    <a:pt x="2482" y="1403"/>
                    <a:pt x="2476" y="1402"/>
                    <a:pt x="2475" y="1398"/>
                  </a:cubicBezTo>
                  <a:cubicBezTo>
                    <a:pt x="2445" y="1306"/>
                    <a:pt x="2441" y="1298"/>
                    <a:pt x="2444" y="1288"/>
                  </a:cubicBezTo>
                  <a:cubicBezTo>
                    <a:pt x="2436" y="1269"/>
                    <a:pt x="2437" y="1276"/>
                    <a:pt x="2440" y="1283"/>
                  </a:cubicBezTo>
                  <a:cubicBezTo>
                    <a:pt x="2441" y="1327"/>
                    <a:pt x="2440" y="1331"/>
                    <a:pt x="2445" y="1334"/>
                  </a:cubicBezTo>
                  <a:cubicBezTo>
                    <a:pt x="2449" y="1401"/>
                    <a:pt x="2446" y="1415"/>
                    <a:pt x="2450" y="1429"/>
                  </a:cubicBezTo>
                  <a:cubicBezTo>
                    <a:pt x="2450" y="1446"/>
                    <a:pt x="2455" y="1448"/>
                    <a:pt x="2451" y="1450"/>
                  </a:cubicBezTo>
                  <a:cubicBezTo>
                    <a:pt x="2456" y="1486"/>
                    <a:pt x="2458" y="1499"/>
                    <a:pt x="2459" y="1513"/>
                  </a:cubicBezTo>
                  <a:cubicBezTo>
                    <a:pt x="2474" y="1566"/>
                    <a:pt x="2471" y="1570"/>
                    <a:pt x="2474" y="1573"/>
                  </a:cubicBezTo>
                  <a:cubicBezTo>
                    <a:pt x="2478" y="1587"/>
                    <a:pt x="2477" y="1591"/>
                    <a:pt x="2482" y="1594"/>
                  </a:cubicBezTo>
                  <a:cubicBezTo>
                    <a:pt x="2491" y="1629"/>
                    <a:pt x="2501" y="1631"/>
                    <a:pt x="2492" y="1632"/>
                  </a:cubicBezTo>
                  <a:cubicBezTo>
                    <a:pt x="2483" y="1603"/>
                    <a:pt x="2476" y="1601"/>
                    <a:pt x="2473" y="1599"/>
                  </a:cubicBezTo>
                  <a:cubicBezTo>
                    <a:pt x="2467" y="1575"/>
                    <a:pt x="2466" y="1573"/>
                    <a:pt x="2466" y="1570"/>
                  </a:cubicBezTo>
                  <a:cubicBezTo>
                    <a:pt x="2452" y="1524"/>
                    <a:pt x="2451" y="1519"/>
                    <a:pt x="2451" y="1513"/>
                  </a:cubicBezTo>
                  <a:cubicBezTo>
                    <a:pt x="2443" y="1480"/>
                    <a:pt x="2444" y="1476"/>
                    <a:pt x="2440" y="1472"/>
                  </a:cubicBezTo>
                  <a:cubicBezTo>
                    <a:pt x="2429" y="1423"/>
                    <a:pt x="2419" y="1421"/>
                    <a:pt x="2425" y="1415"/>
                  </a:cubicBezTo>
                  <a:cubicBezTo>
                    <a:pt x="2403" y="1354"/>
                    <a:pt x="2393" y="1336"/>
                    <a:pt x="2388" y="1317"/>
                  </a:cubicBezTo>
                  <a:cubicBezTo>
                    <a:pt x="2368" y="1286"/>
                    <a:pt x="2375" y="1280"/>
                    <a:pt x="2368" y="1277"/>
                  </a:cubicBezTo>
                  <a:cubicBezTo>
                    <a:pt x="2356" y="1259"/>
                    <a:pt x="2358" y="1254"/>
                    <a:pt x="2354" y="1250"/>
                  </a:cubicBezTo>
                  <a:cubicBezTo>
                    <a:pt x="2335" y="1219"/>
                    <a:pt x="2336" y="1213"/>
                    <a:pt x="2329" y="1209"/>
                  </a:cubicBezTo>
                  <a:cubicBezTo>
                    <a:pt x="2300" y="1175"/>
                    <a:pt x="2294" y="1166"/>
                    <a:pt x="2287" y="1158"/>
                  </a:cubicBezTo>
                  <a:cubicBezTo>
                    <a:pt x="2273" y="1152"/>
                    <a:pt x="2263" y="1150"/>
                    <a:pt x="2268" y="1156"/>
                  </a:cubicBezTo>
                  <a:cubicBezTo>
                    <a:pt x="2283" y="1170"/>
                    <a:pt x="2292" y="1174"/>
                    <a:pt x="2297" y="1178"/>
                  </a:cubicBezTo>
                  <a:cubicBezTo>
                    <a:pt x="2315" y="1216"/>
                    <a:pt x="2322" y="1221"/>
                    <a:pt x="2323" y="1226"/>
                  </a:cubicBezTo>
                  <a:cubicBezTo>
                    <a:pt x="2338" y="1266"/>
                    <a:pt x="2347" y="1270"/>
                    <a:pt x="2347" y="1276"/>
                  </a:cubicBezTo>
                  <a:cubicBezTo>
                    <a:pt x="2363" y="1314"/>
                    <a:pt x="2363" y="1316"/>
                    <a:pt x="2366" y="1318"/>
                  </a:cubicBezTo>
                  <a:cubicBezTo>
                    <a:pt x="2376" y="1351"/>
                    <a:pt x="2383" y="1356"/>
                    <a:pt x="2382" y="1362"/>
                  </a:cubicBezTo>
                  <a:cubicBezTo>
                    <a:pt x="2392" y="1382"/>
                    <a:pt x="2390" y="1385"/>
                    <a:pt x="2391" y="1387"/>
                  </a:cubicBezTo>
                  <a:cubicBezTo>
                    <a:pt x="2399" y="1417"/>
                    <a:pt x="2401" y="1420"/>
                    <a:pt x="2405" y="1422"/>
                  </a:cubicBezTo>
                  <a:cubicBezTo>
                    <a:pt x="2409" y="1443"/>
                    <a:pt x="2410" y="1446"/>
                    <a:pt x="2407" y="1450"/>
                  </a:cubicBezTo>
                  <a:cubicBezTo>
                    <a:pt x="2421" y="1491"/>
                    <a:pt x="2424" y="1493"/>
                    <a:pt x="2424" y="1495"/>
                  </a:cubicBezTo>
                  <a:cubicBezTo>
                    <a:pt x="2431" y="1522"/>
                    <a:pt x="2432" y="1524"/>
                    <a:pt x="2435" y="1526"/>
                  </a:cubicBezTo>
                  <a:cubicBezTo>
                    <a:pt x="2447" y="1579"/>
                    <a:pt x="2449" y="1584"/>
                    <a:pt x="2454" y="1588"/>
                  </a:cubicBezTo>
                  <a:cubicBezTo>
                    <a:pt x="2482" y="1644"/>
                    <a:pt x="2486" y="1654"/>
                    <a:pt x="2492" y="1664"/>
                  </a:cubicBezTo>
                  <a:cubicBezTo>
                    <a:pt x="2504" y="1688"/>
                    <a:pt x="2506" y="1696"/>
                    <a:pt x="2502" y="1694"/>
                  </a:cubicBezTo>
                  <a:cubicBezTo>
                    <a:pt x="2458" y="1636"/>
                    <a:pt x="2447" y="1605"/>
                    <a:pt x="2428" y="1576"/>
                  </a:cubicBezTo>
                  <a:cubicBezTo>
                    <a:pt x="2406" y="1528"/>
                    <a:pt x="2406" y="1524"/>
                    <a:pt x="2405" y="1519"/>
                  </a:cubicBezTo>
                  <a:cubicBezTo>
                    <a:pt x="2387" y="1469"/>
                    <a:pt x="2384" y="1453"/>
                    <a:pt x="2381" y="1438"/>
                  </a:cubicBezTo>
                  <a:cubicBezTo>
                    <a:pt x="2358" y="1360"/>
                    <a:pt x="2354" y="1353"/>
                    <a:pt x="2351" y="1345"/>
                  </a:cubicBezTo>
                  <a:cubicBezTo>
                    <a:pt x="2343" y="1317"/>
                    <a:pt x="2335" y="1314"/>
                    <a:pt x="2338" y="1310"/>
                  </a:cubicBezTo>
                  <a:cubicBezTo>
                    <a:pt x="2337" y="1317"/>
                    <a:pt x="2337" y="1321"/>
                    <a:pt x="2338" y="1325"/>
                  </a:cubicBezTo>
                  <a:cubicBezTo>
                    <a:pt x="2357" y="1379"/>
                    <a:pt x="2362" y="1382"/>
                    <a:pt x="2360" y="1387"/>
                  </a:cubicBezTo>
                  <a:cubicBezTo>
                    <a:pt x="2376" y="1432"/>
                    <a:pt x="2369" y="1439"/>
                    <a:pt x="2376" y="1442"/>
                  </a:cubicBezTo>
                  <a:cubicBezTo>
                    <a:pt x="2386" y="1491"/>
                    <a:pt x="2388" y="1496"/>
                    <a:pt x="2389" y="1501"/>
                  </a:cubicBezTo>
                  <a:cubicBezTo>
                    <a:pt x="2382" y="1501"/>
                    <a:pt x="2385" y="1498"/>
                    <a:pt x="2385" y="1495"/>
                  </a:cubicBezTo>
                  <a:cubicBezTo>
                    <a:pt x="2369" y="1451"/>
                    <a:pt x="2359" y="1443"/>
                    <a:pt x="2361" y="1432"/>
                  </a:cubicBezTo>
                  <a:cubicBezTo>
                    <a:pt x="2351" y="1408"/>
                    <a:pt x="2353" y="1405"/>
                    <a:pt x="2352" y="1403"/>
                  </a:cubicBezTo>
                  <a:cubicBezTo>
                    <a:pt x="2346" y="1379"/>
                    <a:pt x="2344" y="1377"/>
                    <a:pt x="2345" y="1374"/>
                  </a:cubicBezTo>
                  <a:cubicBezTo>
                    <a:pt x="2334" y="1335"/>
                    <a:pt x="2335" y="1325"/>
                    <a:pt x="2328" y="1316"/>
                  </a:cubicBezTo>
                  <a:cubicBezTo>
                    <a:pt x="2324" y="1292"/>
                    <a:pt x="2323" y="1287"/>
                    <a:pt x="2326" y="1289"/>
                  </a:cubicBezTo>
                  <a:cubicBezTo>
                    <a:pt x="2328" y="1281"/>
                    <a:pt x="2325" y="1281"/>
                    <a:pt x="2323" y="1281"/>
                  </a:cubicBezTo>
                  <a:cubicBezTo>
                    <a:pt x="2305" y="1224"/>
                    <a:pt x="2301" y="1216"/>
                    <a:pt x="2297" y="1209"/>
                  </a:cubicBezTo>
                  <a:cubicBezTo>
                    <a:pt x="2292" y="1198"/>
                    <a:pt x="2289" y="1203"/>
                    <a:pt x="2292" y="1206"/>
                  </a:cubicBezTo>
                  <a:cubicBezTo>
                    <a:pt x="2298" y="1234"/>
                    <a:pt x="2308" y="1240"/>
                    <a:pt x="2305" y="1249"/>
                  </a:cubicBezTo>
                  <a:cubicBezTo>
                    <a:pt x="2321" y="1296"/>
                    <a:pt x="2320" y="1300"/>
                    <a:pt x="2321" y="1304"/>
                  </a:cubicBezTo>
                  <a:cubicBezTo>
                    <a:pt x="2322" y="1320"/>
                    <a:pt x="2326" y="1323"/>
                    <a:pt x="2324" y="1327"/>
                  </a:cubicBezTo>
                  <a:cubicBezTo>
                    <a:pt x="2331" y="1365"/>
                    <a:pt x="2335" y="1368"/>
                    <a:pt x="2336" y="1371"/>
                  </a:cubicBezTo>
                  <a:cubicBezTo>
                    <a:pt x="2341" y="1391"/>
                    <a:pt x="2344" y="1398"/>
                    <a:pt x="2342" y="1406"/>
                  </a:cubicBezTo>
                  <a:cubicBezTo>
                    <a:pt x="2353" y="1429"/>
                    <a:pt x="2351" y="1432"/>
                    <a:pt x="2352" y="1434"/>
                  </a:cubicBezTo>
                  <a:cubicBezTo>
                    <a:pt x="2357" y="1454"/>
                    <a:pt x="2362" y="1458"/>
                    <a:pt x="2358" y="1464"/>
                  </a:cubicBezTo>
                  <a:cubicBezTo>
                    <a:pt x="2385" y="1520"/>
                    <a:pt x="2388" y="1525"/>
                    <a:pt x="2385" y="1530"/>
                  </a:cubicBezTo>
                  <a:cubicBezTo>
                    <a:pt x="2405" y="1579"/>
                    <a:pt x="2412" y="1587"/>
                    <a:pt x="2414" y="1596"/>
                  </a:cubicBezTo>
                  <a:cubicBezTo>
                    <a:pt x="2442" y="1638"/>
                    <a:pt x="2439" y="1643"/>
                    <a:pt x="2446" y="1646"/>
                  </a:cubicBezTo>
                  <a:cubicBezTo>
                    <a:pt x="2453" y="1651"/>
                    <a:pt x="2454" y="1647"/>
                    <a:pt x="2451" y="1644"/>
                  </a:cubicBezTo>
                  <a:cubicBezTo>
                    <a:pt x="2443" y="1621"/>
                    <a:pt x="2434" y="1620"/>
                    <a:pt x="2436" y="1616"/>
                  </a:cubicBezTo>
                  <a:cubicBezTo>
                    <a:pt x="2403" y="1550"/>
                    <a:pt x="2400" y="1544"/>
                    <a:pt x="2399" y="1536"/>
                  </a:cubicBezTo>
                  <a:cubicBezTo>
                    <a:pt x="2395" y="1520"/>
                    <a:pt x="2392" y="1517"/>
                    <a:pt x="2396" y="1518"/>
                  </a:cubicBezTo>
                  <a:cubicBezTo>
                    <a:pt x="2404" y="1542"/>
                    <a:pt x="2405" y="1548"/>
                    <a:pt x="2409" y="1553"/>
                  </a:cubicBezTo>
                  <a:cubicBezTo>
                    <a:pt x="2420" y="1583"/>
                    <a:pt x="2427" y="1584"/>
                    <a:pt x="2425" y="1588"/>
                  </a:cubicBezTo>
                  <a:cubicBezTo>
                    <a:pt x="2438" y="1610"/>
                    <a:pt x="2440" y="1616"/>
                    <a:pt x="2445" y="1622"/>
                  </a:cubicBezTo>
                  <a:cubicBezTo>
                    <a:pt x="2450" y="1643"/>
                    <a:pt x="2463" y="1643"/>
                    <a:pt x="2459" y="1647"/>
                  </a:cubicBezTo>
                  <a:cubicBezTo>
                    <a:pt x="2470" y="1664"/>
                    <a:pt x="2476" y="1667"/>
                    <a:pt x="2477" y="1672"/>
                  </a:cubicBezTo>
                  <a:cubicBezTo>
                    <a:pt x="2463" y="1678"/>
                    <a:pt x="2458" y="1674"/>
                    <a:pt x="2454" y="1675"/>
                  </a:cubicBezTo>
                  <a:cubicBezTo>
                    <a:pt x="2436" y="1656"/>
                    <a:pt x="2435" y="1650"/>
                    <a:pt x="2429" y="1645"/>
                  </a:cubicBezTo>
                  <a:cubicBezTo>
                    <a:pt x="2409" y="1626"/>
                    <a:pt x="2407" y="1623"/>
                    <a:pt x="2404" y="1620"/>
                  </a:cubicBezTo>
                  <a:cubicBezTo>
                    <a:pt x="2380" y="1586"/>
                    <a:pt x="2378" y="1583"/>
                    <a:pt x="2378" y="1580"/>
                  </a:cubicBezTo>
                  <a:cubicBezTo>
                    <a:pt x="2349" y="1534"/>
                    <a:pt x="2353" y="1527"/>
                    <a:pt x="2346" y="1522"/>
                  </a:cubicBezTo>
                  <a:cubicBezTo>
                    <a:pt x="2338" y="1502"/>
                    <a:pt x="2336" y="1500"/>
                    <a:pt x="2336" y="1497"/>
                  </a:cubicBezTo>
                  <a:cubicBezTo>
                    <a:pt x="2331" y="1476"/>
                    <a:pt x="2325" y="1474"/>
                    <a:pt x="2325" y="1471"/>
                  </a:cubicBezTo>
                  <a:cubicBezTo>
                    <a:pt x="2312" y="1432"/>
                    <a:pt x="2311" y="1426"/>
                    <a:pt x="2308" y="1421"/>
                  </a:cubicBezTo>
                  <a:cubicBezTo>
                    <a:pt x="2303" y="1381"/>
                    <a:pt x="2297" y="1379"/>
                    <a:pt x="2296" y="1376"/>
                  </a:cubicBezTo>
                  <a:cubicBezTo>
                    <a:pt x="2290" y="1326"/>
                    <a:pt x="2281" y="1322"/>
                    <a:pt x="2284" y="1316"/>
                  </a:cubicBezTo>
                  <a:cubicBezTo>
                    <a:pt x="2271" y="1279"/>
                    <a:pt x="2281" y="1274"/>
                    <a:pt x="2274" y="1272"/>
                  </a:cubicBezTo>
                  <a:cubicBezTo>
                    <a:pt x="2260" y="1216"/>
                    <a:pt x="2259" y="1204"/>
                    <a:pt x="2253" y="1193"/>
                  </a:cubicBezTo>
                  <a:cubicBezTo>
                    <a:pt x="2238" y="1139"/>
                    <a:pt x="2237" y="1136"/>
                    <a:pt x="2238" y="1133"/>
                  </a:cubicBezTo>
                  <a:cubicBezTo>
                    <a:pt x="2231" y="1113"/>
                    <a:pt x="2230" y="1110"/>
                    <a:pt x="2230" y="1107"/>
                  </a:cubicBezTo>
                  <a:cubicBezTo>
                    <a:pt x="2211" y="1060"/>
                    <a:pt x="2210" y="1052"/>
                    <a:pt x="2208" y="1045"/>
                  </a:cubicBezTo>
                  <a:cubicBezTo>
                    <a:pt x="2165" y="974"/>
                    <a:pt x="2169" y="967"/>
                    <a:pt x="2161" y="961"/>
                  </a:cubicBezTo>
                  <a:cubicBezTo>
                    <a:pt x="2160" y="963"/>
                    <a:pt x="2163" y="983"/>
                    <a:pt x="2177" y="1001"/>
                  </a:cubicBezTo>
                  <a:cubicBezTo>
                    <a:pt x="2189" y="1030"/>
                    <a:pt x="2183" y="1035"/>
                    <a:pt x="2186" y="1038"/>
                  </a:cubicBezTo>
                  <a:cubicBezTo>
                    <a:pt x="2189" y="1065"/>
                    <a:pt x="2188" y="1072"/>
                    <a:pt x="2194" y="1078"/>
                  </a:cubicBezTo>
                  <a:cubicBezTo>
                    <a:pt x="2196" y="1130"/>
                    <a:pt x="2200" y="1143"/>
                    <a:pt x="2199" y="1157"/>
                  </a:cubicBezTo>
                  <a:cubicBezTo>
                    <a:pt x="2207" y="1222"/>
                    <a:pt x="2208" y="1228"/>
                    <a:pt x="2207" y="1235"/>
                  </a:cubicBezTo>
                  <a:cubicBezTo>
                    <a:pt x="2212" y="1268"/>
                    <a:pt x="2211" y="1272"/>
                    <a:pt x="2212" y="1275"/>
                  </a:cubicBezTo>
                  <a:cubicBezTo>
                    <a:pt x="2223" y="1307"/>
                    <a:pt x="2214" y="1312"/>
                    <a:pt x="2219" y="1315"/>
                  </a:cubicBezTo>
                  <a:cubicBezTo>
                    <a:pt x="2220" y="1340"/>
                    <a:pt x="2224" y="1346"/>
                    <a:pt x="2226" y="1353"/>
                  </a:cubicBezTo>
                  <a:cubicBezTo>
                    <a:pt x="2236" y="1405"/>
                    <a:pt x="2240" y="1418"/>
                    <a:pt x="2244" y="1431"/>
                  </a:cubicBezTo>
                  <a:cubicBezTo>
                    <a:pt x="2267" y="1494"/>
                    <a:pt x="2275" y="1519"/>
                    <a:pt x="2293" y="1542"/>
                  </a:cubicBezTo>
                  <a:cubicBezTo>
                    <a:pt x="2314" y="1582"/>
                    <a:pt x="2322" y="1583"/>
                    <a:pt x="2321" y="1587"/>
                  </a:cubicBezTo>
                  <a:cubicBezTo>
                    <a:pt x="2333" y="1611"/>
                    <a:pt x="2329" y="1607"/>
                    <a:pt x="2325" y="1605"/>
                  </a:cubicBezTo>
                  <a:cubicBezTo>
                    <a:pt x="2319" y="1601"/>
                    <a:pt x="2317" y="1600"/>
                    <a:pt x="2315" y="1601"/>
                  </a:cubicBezTo>
                  <a:cubicBezTo>
                    <a:pt x="2280" y="1558"/>
                    <a:pt x="2284" y="1550"/>
                    <a:pt x="2273" y="1544"/>
                  </a:cubicBezTo>
                  <a:cubicBezTo>
                    <a:pt x="2259" y="1518"/>
                    <a:pt x="2252" y="1512"/>
                    <a:pt x="2253" y="1504"/>
                  </a:cubicBezTo>
                  <a:cubicBezTo>
                    <a:pt x="2234" y="1460"/>
                    <a:pt x="2227" y="1458"/>
                    <a:pt x="2229" y="1454"/>
                  </a:cubicBezTo>
                  <a:cubicBezTo>
                    <a:pt x="2214" y="1406"/>
                    <a:pt x="2206" y="1398"/>
                    <a:pt x="2210" y="1387"/>
                  </a:cubicBezTo>
                  <a:cubicBezTo>
                    <a:pt x="2199" y="1339"/>
                    <a:pt x="2201" y="1333"/>
                    <a:pt x="2197" y="1329"/>
                  </a:cubicBezTo>
                  <a:cubicBezTo>
                    <a:pt x="2199" y="1312"/>
                    <a:pt x="2192" y="1308"/>
                    <a:pt x="2196" y="1302"/>
                  </a:cubicBezTo>
                  <a:cubicBezTo>
                    <a:pt x="2191" y="1231"/>
                    <a:pt x="2192" y="1221"/>
                    <a:pt x="2189" y="1211"/>
                  </a:cubicBezTo>
                  <a:cubicBezTo>
                    <a:pt x="2189" y="1170"/>
                    <a:pt x="2188" y="1168"/>
                    <a:pt x="2188" y="1165"/>
                  </a:cubicBezTo>
                  <a:cubicBezTo>
                    <a:pt x="2181" y="1130"/>
                    <a:pt x="2184" y="1109"/>
                    <a:pt x="2181" y="1090"/>
                  </a:cubicBezTo>
                  <a:cubicBezTo>
                    <a:pt x="2172" y="1051"/>
                    <a:pt x="2173" y="1040"/>
                    <a:pt x="2167" y="1031"/>
                  </a:cubicBezTo>
                  <a:cubicBezTo>
                    <a:pt x="2144" y="965"/>
                    <a:pt x="2137" y="957"/>
                    <a:pt x="2136" y="948"/>
                  </a:cubicBezTo>
                  <a:cubicBezTo>
                    <a:pt x="2118" y="911"/>
                    <a:pt x="2113" y="902"/>
                    <a:pt x="2107" y="894"/>
                  </a:cubicBezTo>
                  <a:cubicBezTo>
                    <a:pt x="2090" y="873"/>
                    <a:pt x="2087" y="869"/>
                    <a:pt x="2085" y="871"/>
                  </a:cubicBezTo>
                  <a:cubicBezTo>
                    <a:pt x="2112" y="912"/>
                    <a:pt x="2115" y="916"/>
                    <a:pt x="2115" y="920"/>
                  </a:cubicBezTo>
                  <a:cubicBezTo>
                    <a:pt x="2131" y="960"/>
                    <a:pt x="2132" y="962"/>
                    <a:pt x="2133" y="964"/>
                  </a:cubicBezTo>
                  <a:cubicBezTo>
                    <a:pt x="2141" y="985"/>
                    <a:pt x="2142" y="987"/>
                    <a:pt x="2143" y="989"/>
                  </a:cubicBezTo>
                  <a:cubicBezTo>
                    <a:pt x="2149" y="1014"/>
                    <a:pt x="2150" y="1019"/>
                    <a:pt x="2152" y="1023"/>
                  </a:cubicBezTo>
                  <a:cubicBezTo>
                    <a:pt x="2159" y="1102"/>
                    <a:pt x="2158" y="1106"/>
                    <a:pt x="2159" y="1110"/>
                  </a:cubicBezTo>
                  <a:cubicBezTo>
                    <a:pt x="2160" y="1124"/>
                    <a:pt x="2160" y="1131"/>
                    <a:pt x="2162" y="1137"/>
                  </a:cubicBezTo>
                  <a:cubicBezTo>
                    <a:pt x="2156" y="1174"/>
                    <a:pt x="2166" y="1175"/>
                    <a:pt x="2163" y="1180"/>
                  </a:cubicBezTo>
                  <a:cubicBezTo>
                    <a:pt x="2167" y="1227"/>
                    <a:pt x="2169" y="1230"/>
                    <a:pt x="2166" y="1234"/>
                  </a:cubicBezTo>
                  <a:cubicBezTo>
                    <a:pt x="2169" y="1249"/>
                    <a:pt x="2170" y="1253"/>
                    <a:pt x="2169" y="1257"/>
                  </a:cubicBezTo>
                  <a:cubicBezTo>
                    <a:pt x="2172" y="1304"/>
                    <a:pt x="2171" y="1313"/>
                    <a:pt x="2170" y="1321"/>
                  </a:cubicBezTo>
                  <a:cubicBezTo>
                    <a:pt x="2174" y="1351"/>
                    <a:pt x="2175" y="1355"/>
                    <a:pt x="2180" y="1359"/>
                  </a:cubicBezTo>
                  <a:cubicBezTo>
                    <a:pt x="2185" y="1406"/>
                    <a:pt x="2190" y="1414"/>
                    <a:pt x="2189" y="1423"/>
                  </a:cubicBezTo>
                  <a:cubicBezTo>
                    <a:pt x="2200" y="1453"/>
                    <a:pt x="2202" y="1459"/>
                    <a:pt x="2204" y="1464"/>
                  </a:cubicBezTo>
                  <a:cubicBezTo>
                    <a:pt x="2204" y="1471"/>
                    <a:pt x="2202" y="1463"/>
                    <a:pt x="2196" y="1456"/>
                  </a:cubicBezTo>
                  <a:cubicBezTo>
                    <a:pt x="2185" y="1423"/>
                    <a:pt x="2176" y="1416"/>
                    <a:pt x="2174" y="1407"/>
                  </a:cubicBezTo>
                  <a:cubicBezTo>
                    <a:pt x="2163" y="1371"/>
                    <a:pt x="2166" y="1367"/>
                    <a:pt x="2166" y="1363"/>
                  </a:cubicBezTo>
                  <a:cubicBezTo>
                    <a:pt x="2160" y="1333"/>
                    <a:pt x="2159" y="1328"/>
                    <a:pt x="2158" y="1324"/>
                  </a:cubicBezTo>
                  <a:cubicBezTo>
                    <a:pt x="2153" y="1274"/>
                    <a:pt x="2147" y="1266"/>
                    <a:pt x="2151" y="1256"/>
                  </a:cubicBezTo>
                  <a:cubicBezTo>
                    <a:pt x="2141" y="1222"/>
                    <a:pt x="2140" y="1213"/>
                    <a:pt x="2139" y="1203"/>
                  </a:cubicBezTo>
                  <a:cubicBezTo>
                    <a:pt x="2133" y="1173"/>
                    <a:pt x="2137" y="1168"/>
                    <a:pt x="2134" y="1163"/>
                  </a:cubicBezTo>
                  <a:cubicBezTo>
                    <a:pt x="2134" y="1118"/>
                    <a:pt x="2132" y="1114"/>
                    <a:pt x="2131" y="1109"/>
                  </a:cubicBezTo>
                  <a:cubicBezTo>
                    <a:pt x="2119" y="1022"/>
                    <a:pt x="2112" y="1004"/>
                    <a:pt x="2109" y="984"/>
                  </a:cubicBezTo>
                  <a:cubicBezTo>
                    <a:pt x="2093" y="937"/>
                    <a:pt x="2088" y="933"/>
                    <a:pt x="2087" y="928"/>
                  </a:cubicBezTo>
                  <a:cubicBezTo>
                    <a:pt x="2052" y="863"/>
                    <a:pt x="2041" y="856"/>
                    <a:pt x="2036" y="847"/>
                  </a:cubicBezTo>
                  <a:cubicBezTo>
                    <a:pt x="2019" y="824"/>
                    <a:pt x="2014" y="821"/>
                    <a:pt x="2012" y="823"/>
                  </a:cubicBezTo>
                  <a:cubicBezTo>
                    <a:pt x="2062" y="888"/>
                    <a:pt x="2061" y="894"/>
                    <a:pt x="2067" y="899"/>
                  </a:cubicBezTo>
                  <a:cubicBezTo>
                    <a:pt x="2076" y="925"/>
                    <a:pt x="2083" y="927"/>
                    <a:pt x="2080" y="931"/>
                  </a:cubicBezTo>
                  <a:cubicBezTo>
                    <a:pt x="2098" y="970"/>
                    <a:pt x="2096" y="977"/>
                    <a:pt x="2100" y="983"/>
                  </a:cubicBezTo>
                  <a:cubicBezTo>
                    <a:pt x="2115" y="1034"/>
                    <a:pt x="2114" y="1047"/>
                    <a:pt x="2116" y="1060"/>
                  </a:cubicBezTo>
                  <a:cubicBezTo>
                    <a:pt x="2119" y="1093"/>
                    <a:pt x="2121" y="1096"/>
                    <a:pt x="2121" y="1100"/>
                  </a:cubicBezTo>
                  <a:cubicBezTo>
                    <a:pt x="2126" y="1186"/>
                    <a:pt x="2130" y="1192"/>
                    <a:pt x="2129" y="1199"/>
                  </a:cubicBezTo>
                  <a:cubicBezTo>
                    <a:pt x="2137" y="1242"/>
                    <a:pt x="2143" y="1243"/>
                    <a:pt x="2138" y="1248"/>
                  </a:cubicBezTo>
                  <a:cubicBezTo>
                    <a:pt x="2136" y="1238"/>
                    <a:pt x="2127" y="1221"/>
                    <a:pt x="2129" y="1202"/>
                  </a:cubicBezTo>
                  <a:cubicBezTo>
                    <a:pt x="2102" y="1093"/>
                    <a:pt x="2101" y="1089"/>
                    <a:pt x="2103" y="1085"/>
                  </a:cubicBezTo>
                  <a:cubicBezTo>
                    <a:pt x="2087" y="1037"/>
                    <a:pt x="2081" y="1029"/>
                    <a:pt x="2080" y="1020"/>
                  </a:cubicBezTo>
                  <a:cubicBezTo>
                    <a:pt x="2066" y="977"/>
                    <a:pt x="2060" y="974"/>
                    <a:pt x="2059" y="969"/>
                  </a:cubicBezTo>
                  <a:cubicBezTo>
                    <a:pt x="2021" y="912"/>
                    <a:pt x="2016" y="904"/>
                    <a:pt x="2011" y="896"/>
                  </a:cubicBezTo>
                  <a:cubicBezTo>
                    <a:pt x="1943" y="844"/>
                    <a:pt x="1963" y="845"/>
                    <a:pt x="1960" y="851"/>
                  </a:cubicBezTo>
                  <a:cubicBezTo>
                    <a:pt x="1994" y="880"/>
                    <a:pt x="1991" y="884"/>
                    <a:pt x="1997" y="886"/>
                  </a:cubicBezTo>
                  <a:cubicBezTo>
                    <a:pt x="2016" y="913"/>
                    <a:pt x="2017" y="917"/>
                    <a:pt x="2019" y="919"/>
                  </a:cubicBezTo>
                  <a:cubicBezTo>
                    <a:pt x="2066" y="1009"/>
                    <a:pt x="2073" y="1020"/>
                    <a:pt x="2075" y="1032"/>
                  </a:cubicBezTo>
                  <a:cubicBezTo>
                    <a:pt x="2083" y="1056"/>
                    <a:pt x="2088" y="1062"/>
                    <a:pt x="2087" y="1069"/>
                  </a:cubicBezTo>
                  <a:cubicBezTo>
                    <a:pt x="2096" y="1118"/>
                    <a:pt x="2103" y="1119"/>
                    <a:pt x="2101" y="1123"/>
                  </a:cubicBezTo>
                  <a:cubicBezTo>
                    <a:pt x="2112" y="1167"/>
                    <a:pt x="2116" y="1173"/>
                    <a:pt x="2115" y="1180"/>
                  </a:cubicBezTo>
                  <a:cubicBezTo>
                    <a:pt x="2125" y="1222"/>
                    <a:pt x="2124" y="1226"/>
                    <a:pt x="2124" y="1230"/>
                  </a:cubicBezTo>
                  <a:cubicBezTo>
                    <a:pt x="2131" y="1258"/>
                    <a:pt x="2132" y="1262"/>
                    <a:pt x="2131" y="1266"/>
                  </a:cubicBezTo>
                  <a:cubicBezTo>
                    <a:pt x="2139" y="1307"/>
                    <a:pt x="2141" y="1310"/>
                    <a:pt x="2141" y="1315"/>
                  </a:cubicBezTo>
                  <a:cubicBezTo>
                    <a:pt x="2145" y="1346"/>
                    <a:pt x="2146" y="1354"/>
                    <a:pt x="2152" y="1361"/>
                  </a:cubicBezTo>
                  <a:cubicBezTo>
                    <a:pt x="2162" y="1399"/>
                    <a:pt x="2162" y="1401"/>
                    <a:pt x="2163" y="1403"/>
                  </a:cubicBezTo>
                  <a:cubicBezTo>
                    <a:pt x="2143" y="1371"/>
                    <a:pt x="2140" y="1368"/>
                    <a:pt x="2137" y="1364"/>
                  </a:cubicBezTo>
                  <a:cubicBezTo>
                    <a:pt x="2126" y="1327"/>
                    <a:pt x="2124" y="1322"/>
                    <a:pt x="2124" y="1316"/>
                  </a:cubicBezTo>
                  <a:cubicBezTo>
                    <a:pt x="2115" y="1280"/>
                    <a:pt x="2110" y="1276"/>
                    <a:pt x="2110" y="1271"/>
                  </a:cubicBezTo>
                  <a:cubicBezTo>
                    <a:pt x="2097" y="1222"/>
                    <a:pt x="2097" y="1219"/>
                    <a:pt x="2099" y="1216"/>
                  </a:cubicBezTo>
                  <a:cubicBezTo>
                    <a:pt x="2089" y="1184"/>
                    <a:pt x="2090" y="1172"/>
                    <a:pt x="2085" y="1162"/>
                  </a:cubicBezTo>
                  <a:cubicBezTo>
                    <a:pt x="2074" y="1123"/>
                    <a:pt x="2075" y="1120"/>
                    <a:pt x="2073" y="1118"/>
                  </a:cubicBezTo>
                  <a:cubicBezTo>
                    <a:pt x="2061" y="1060"/>
                    <a:pt x="2060" y="1049"/>
                    <a:pt x="2054" y="1040"/>
                  </a:cubicBezTo>
                  <a:cubicBezTo>
                    <a:pt x="2034" y="969"/>
                    <a:pt x="2024" y="960"/>
                    <a:pt x="2025" y="949"/>
                  </a:cubicBezTo>
                  <a:cubicBezTo>
                    <a:pt x="2000" y="900"/>
                    <a:pt x="2001" y="894"/>
                    <a:pt x="1994" y="890"/>
                  </a:cubicBezTo>
                  <a:cubicBezTo>
                    <a:pt x="1969" y="864"/>
                    <a:pt x="1969" y="858"/>
                    <a:pt x="1966" y="861"/>
                  </a:cubicBezTo>
                  <a:cubicBezTo>
                    <a:pt x="2010" y="928"/>
                    <a:pt x="2009" y="940"/>
                    <a:pt x="2017" y="949"/>
                  </a:cubicBezTo>
                  <a:cubicBezTo>
                    <a:pt x="2020" y="979"/>
                    <a:pt x="2032" y="979"/>
                    <a:pt x="2029" y="983"/>
                  </a:cubicBezTo>
                  <a:cubicBezTo>
                    <a:pt x="2041" y="1018"/>
                    <a:pt x="2041" y="1021"/>
                    <a:pt x="2045" y="1023"/>
                  </a:cubicBezTo>
                  <a:cubicBezTo>
                    <a:pt x="2052" y="1055"/>
                    <a:pt x="2054" y="1061"/>
                    <a:pt x="2055" y="1066"/>
                  </a:cubicBezTo>
                  <a:cubicBezTo>
                    <a:pt x="2064" y="1089"/>
                    <a:pt x="2058" y="1096"/>
                    <a:pt x="2063" y="1101"/>
                  </a:cubicBezTo>
                  <a:cubicBezTo>
                    <a:pt x="2074" y="1155"/>
                    <a:pt x="2077" y="1157"/>
                    <a:pt x="2077" y="1159"/>
                  </a:cubicBezTo>
                  <a:cubicBezTo>
                    <a:pt x="2082" y="1197"/>
                    <a:pt x="2088" y="1207"/>
                    <a:pt x="2090" y="1218"/>
                  </a:cubicBezTo>
                  <a:cubicBezTo>
                    <a:pt x="2091" y="1246"/>
                    <a:pt x="2099" y="1248"/>
                    <a:pt x="2097" y="1251"/>
                  </a:cubicBezTo>
                  <a:cubicBezTo>
                    <a:pt x="2107" y="1277"/>
                    <a:pt x="2103" y="1281"/>
                    <a:pt x="2106" y="1284"/>
                  </a:cubicBezTo>
                  <a:cubicBezTo>
                    <a:pt x="2117" y="1328"/>
                    <a:pt x="2122" y="1338"/>
                    <a:pt x="2126" y="1349"/>
                  </a:cubicBezTo>
                  <a:cubicBezTo>
                    <a:pt x="2132" y="1371"/>
                    <a:pt x="2136" y="1376"/>
                    <a:pt x="2135" y="1382"/>
                  </a:cubicBezTo>
                  <a:cubicBezTo>
                    <a:pt x="2154" y="1416"/>
                    <a:pt x="2163" y="1420"/>
                    <a:pt x="2160" y="1427"/>
                  </a:cubicBezTo>
                  <a:cubicBezTo>
                    <a:pt x="2182" y="1475"/>
                    <a:pt x="2196" y="1475"/>
                    <a:pt x="2191" y="1479"/>
                  </a:cubicBezTo>
                  <a:cubicBezTo>
                    <a:pt x="2199" y="1500"/>
                    <a:pt x="2206" y="1501"/>
                    <a:pt x="2206" y="1504"/>
                  </a:cubicBezTo>
                  <a:cubicBezTo>
                    <a:pt x="2225" y="1535"/>
                    <a:pt x="2224" y="1539"/>
                    <a:pt x="2230" y="1542"/>
                  </a:cubicBezTo>
                  <a:cubicBezTo>
                    <a:pt x="2228" y="1549"/>
                    <a:pt x="2237" y="1551"/>
                    <a:pt x="2235" y="1555"/>
                  </a:cubicBezTo>
                  <a:cubicBezTo>
                    <a:pt x="2149" y="1493"/>
                    <a:pt x="2141" y="1489"/>
                    <a:pt x="2142" y="1483"/>
                  </a:cubicBezTo>
                  <a:cubicBezTo>
                    <a:pt x="2094" y="1431"/>
                    <a:pt x="2090" y="1425"/>
                    <a:pt x="2086" y="1420"/>
                  </a:cubicBezTo>
                  <a:cubicBezTo>
                    <a:pt x="2056" y="1376"/>
                    <a:pt x="2054" y="1364"/>
                    <a:pt x="2048" y="1352"/>
                  </a:cubicBezTo>
                  <a:cubicBezTo>
                    <a:pt x="2029" y="1312"/>
                    <a:pt x="2033" y="1305"/>
                    <a:pt x="2025" y="1300"/>
                  </a:cubicBezTo>
                  <a:cubicBezTo>
                    <a:pt x="2006" y="1263"/>
                    <a:pt x="2010" y="1259"/>
                    <a:pt x="2010" y="1256"/>
                  </a:cubicBezTo>
                  <a:cubicBezTo>
                    <a:pt x="2001" y="1236"/>
                    <a:pt x="2000" y="1233"/>
                    <a:pt x="1998" y="1230"/>
                  </a:cubicBezTo>
                  <a:cubicBezTo>
                    <a:pt x="1985" y="1192"/>
                    <a:pt x="1973" y="1191"/>
                    <a:pt x="1980" y="1187"/>
                  </a:cubicBezTo>
                  <a:cubicBezTo>
                    <a:pt x="1950" y="1133"/>
                    <a:pt x="1946" y="1121"/>
                    <a:pt x="1939" y="1110"/>
                  </a:cubicBezTo>
                  <a:cubicBezTo>
                    <a:pt x="1916" y="1064"/>
                    <a:pt x="1913" y="1062"/>
                    <a:pt x="1910" y="1059"/>
                  </a:cubicBezTo>
                  <a:cubicBezTo>
                    <a:pt x="1878" y="1003"/>
                    <a:pt x="1868" y="998"/>
                    <a:pt x="1868" y="992"/>
                  </a:cubicBezTo>
                  <a:cubicBezTo>
                    <a:pt x="1845" y="965"/>
                    <a:pt x="1841" y="953"/>
                    <a:pt x="1824" y="944"/>
                  </a:cubicBezTo>
                  <a:cubicBezTo>
                    <a:pt x="1803" y="914"/>
                    <a:pt x="1793" y="907"/>
                    <a:pt x="1786" y="900"/>
                  </a:cubicBezTo>
                  <a:cubicBezTo>
                    <a:pt x="1723" y="854"/>
                    <a:pt x="1718" y="846"/>
                    <a:pt x="1715" y="853"/>
                  </a:cubicBezTo>
                  <a:cubicBezTo>
                    <a:pt x="1727" y="868"/>
                    <a:pt x="1731" y="868"/>
                    <a:pt x="1734" y="868"/>
                  </a:cubicBezTo>
                  <a:cubicBezTo>
                    <a:pt x="1771" y="901"/>
                    <a:pt x="1784" y="909"/>
                    <a:pt x="1792" y="918"/>
                  </a:cubicBezTo>
                  <a:cubicBezTo>
                    <a:pt x="1828" y="952"/>
                    <a:pt x="1830" y="962"/>
                    <a:pt x="1841" y="971"/>
                  </a:cubicBezTo>
                  <a:cubicBezTo>
                    <a:pt x="1878" y="1016"/>
                    <a:pt x="1877" y="1021"/>
                    <a:pt x="1883" y="1025"/>
                  </a:cubicBezTo>
                  <a:cubicBezTo>
                    <a:pt x="1891" y="1045"/>
                    <a:pt x="1897" y="1049"/>
                    <a:pt x="1898" y="1054"/>
                  </a:cubicBezTo>
                  <a:cubicBezTo>
                    <a:pt x="1916" y="1087"/>
                    <a:pt x="1923" y="1091"/>
                    <a:pt x="1922" y="1096"/>
                  </a:cubicBezTo>
                  <a:cubicBezTo>
                    <a:pt x="1942" y="1129"/>
                    <a:pt x="1942" y="1134"/>
                    <a:pt x="1947" y="1138"/>
                  </a:cubicBezTo>
                  <a:cubicBezTo>
                    <a:pt x="1957" y="1163"/>
                    <a:pt x="1959" y="1166"/>
                    <a:pt x="1964" y="1168"/>
                  </a:cubicBezTo>
                  <a:cubicBezTo>
                    <a:pt x="1973" y="1208"/>
                    <a:pt x="1985" y="1211"/>
                    <a:pt x="1981" y="1216"/>
                  </a:cubicBezTo>
                  <a:cubicBezTo>
                    <a:pt x="1995" y="1257"/>
                    <a:pt x="2000" y="1261"/>
                    <a:pt x="2004" y="1265"/>
                  </a:cubicBezTo>
                  <a:cubicBezTo>
                    <a:pt x="2015" y="1292"/>
                    <a:pt x="2011" y="1297"/>
                    <a:pt x="2017" y="1300"/>
                  </a:cubicBezTo>
                  <a:cubicBezTo>
                    <a:pt x="2034" y="1342"/>
                    <a:pt x="2039" y="1345"/>
                    <a:pt x="2039" y="1349"/>
                  </a:cubicBezTo>
                  <a:cubicBezTo>
                    <a:pt x="2035" y="1341"/>
                    <a:pt x="2017" y="1324"/>
                    <a:pt x="2011" y="1304"/>
                  </a:cubicBezTo>
                  <a:cubicBezTo>
                    <a:pt x="1989" y="1272"/>
                    <a:pt x="1992" y="1266"/>
                    <a:pt x="1987" y="1262"/>
                  </a:cubicBezTo>
                  <a:cubicBezTo>
                    <a:pt x="1973" y="1239"/>
                    <a:pt x="1973" y="1236"/>
                    <a:pt x="1969" y="1234"/>
                  </a:cubicBezTo>
                  <a:cubicBezTo>
                    <a:pt x="1943" y="1182"/>
                    <a:pt x="1936" y="1173"/>
                    <a:pt x="1933" y="1163"/>
                  </a:cubicBezTo>
                  <a:cubicBezTo>
                    <a:pt x="1911" y="1130"/>
                    <a:pt x="1906" y="1125"/>
                    <a:pt x="1907" y="1119"/>
                  </a:cubicBezTo>
                  <a:cubicBezTo>
                    <a:pt x="1889" y="1094"/>
                    <a:pt x="1882" y="1083"/>
                    <a:pt x="1875" y="1072"/>
                  </a:cubicBezTo>
                  <a:cubicBezTo>
                    <a:pt x="1831" y="999"/>
                    <a:pt x="1817" y="990"/>
                    <a:pt x="1811" y="980"/>
                  </a:cubicBezTo>
                  <a:cubicBezTo>
                    <a:pt x="1769" y="941"/>
                    <a:pt x="1772" y="937"/>
                    <a:pt x="1767" y="935"/>
                  </a:cubicBezTo>
                  <a:cubicBezTo>
                    <a:pt x="1713" y="899"/>
                    <a:pt x="1720" y="901"/>
                    <a:pt x="1723" y="903"/>
                  </a:cubicBezTo>
                  <a:cubicBezTo>
                    <a:pt x="1759" y="934"/>
                    <a:pt x="1769" y="945"/>
                    <a:pt x="1780" y="956"/>
                  </a:cubicBezTo>
                  <a:cubicBezTo>
                    <a:pt x="1802" y="983"/>
                    <a:pt x="1811" y="985"/>
                    <a:pt x="1808" y="988"/>
                  </a:cubicBezTo>
                  <a:cubicBezTo>
                    <a:pt x="1835" y="1031"/>
                    <a:pt x="1838" y="1032"/>
                    <a:pt x="1841" y="1034"/>
                  </a:cubicBezTo>
                  <a:cubicBezTo>
                    <a:pt x="1873" y="1077"/>
                    <a:pt x="1874" y="1086"/>
                    <a:pt x="1879" y="1094"/>
                  </a:cubicBezTo>
                  <a:cubicBezTo>
                    <a:pt x="1914" y="1151"/>
                    <a:pt x="1920" y="1159"/>
                    <a:pt x="1924" y="1168"/>
                  </a:cubicBezTo>
                  <a:cubicBezTo>
                    <a:pt x="1944" y="1210"/>
                    <a:pt x="1955" y="1212"/>
                    <a:pt x="1951" y="1217"/>
                  </a:cubicBezTo>
                  <a:cubicBezTo>
                    <a:pt x="1985" y="1273"/>
                    <a:pt x="1988" y="1281"/>
                    <a:pt x="1993" y="1289"/>
                  </a:cubicBezTo>
                  <a:cubicBezTo>
                    <a:pt x="2021" y="1343"/>
                    <a:pt x="2021" y="1350"/>
                    <a:pt x="2027" y="1349"/>
                  </a:cubicBezTo>
                  <a:cubicBezTo>
                    <a:pt x="2038" y="1375"/>
                    <a:pt x="2045" y="1378"/>
                    <a:pt x="2046" y="1382"/>
                  </a:cubicBezTo>
                  <a:cubicBezTo>
                    <a:pt x="2055" y="1400"/>
                    <a:pt x="2045" y="1394"/>
                    <a:pt x="2044" y="1389"/>
                  </a:cubicBezTo>
                  <a:cubicBezTo>
                    <a:pt x="2031" y="1366"/>
                    <a:pt x="2024" y="1370"/>
                    <a:pt x="2022" y="1364"/>
                  </a:cubicBezTo>
                  <a:cubicBezTo>
                    <a:pt x="1998" y="1322"/>
                    <a:pt x="1989" y="1316"/>
                    <a:pt x="1988" y="1307"/>
                  </a:cubicBezTo>
                  <a:cubicBezTo>
                    <a:pt x="1961" y="1269"/>
                    <a:pt x="1954" y="1254"/>
                    <a:pt x="1945" y="1239"/>
                  </a:cubicBezTo>
                  <a:cubicBezTo>
                    <a:pt x="1926" y="1209"/>
                    <a:pt x="1917" y="1202"/>
                    <a:pt x="1915" y="1193"/>
                  </a:cubicBezTo>
                  <a:cubicBezTo>
                    <a:pt x="1894" y="1164"/>
                    <a:pt x="1896" y="1155"/>
                    <a:pt x="1887" y="1149"/>
                  </a:cubicBezTo>
                  <a:cubicBezTo>
                    <a:pt x="1871" y="1118"/>
                    <a:pt x="1865" y="1110"/>
                    <a:pt x="1861" y="1102"/>
                  </a:cubicBezTo>
                  <a:cubicBezTo>
                    <a:pt x="1827" y="1042"/>
                    <a:pt x="1818" y="1039"/>
                    <a:pt x="1819" y="1035"/>
                  </a:cubicBezTo>
                  <a:cubicBezTo>
                    <a:pt x="1803" y="1017"/>
                    <a:pt x="1808" y="1013"/>
                    <a:pt x="1803" y="1011"/>
                  </a:cubicBezTo>
                  <a:cubicBezTo>
                    <a:pt x="1773" y="975"/>
                    <a:pt x="1776" y="971"/>
                    <a:pt x="1771" y="969"/>
                  </a:cubicBezTo>
                  <a:cubicBezTo>
                    <a:pt x="1756" y="950"/>
                    <a:pt x="1752" y="947"/>
                    <a:pt x="1752" y="943"/>
                  </a:cubicBezTo>
                  <a:cubicBezTo>
                    <a:pt x="1731" y="924"/>
                    <a:pt x="1727" y="921"/>
                    <a:pt x="1723" y="919"/>
                  </a:cubicBezTo>
                  <a:cubicBezTo>
                    <a:pt x="1662" y="878"/>
                    <a:pt x="1656" y="874"/>
                    <a:pt x="1649" y="869"/>
                  </a:cubicBezTo>
                  <a:cubicBezTo>
                    <a:pt x="1637" y="863"/>
                    <a:pt x="1641" y="871"/>
                    <a:pt x="1645" y="872"/>
                  </a:cubicBezTo>
                  <a:cubicBezTo>
                    <a:pt x="1679" y="886"/>
                    <a:pt x="1678" y="900"/>
                    <a:pt x="1682" y="894"/>
                  </a:cubicBezTo>
                  <a:cubicBezTo>
                    <a:pt x="1732" y="936"/>
                    <a:pt x="1753" y="955"/>
                    <a:pt x="1766" y="976"/>
                  </a:cubicBezTo>
                  <a:cubicBezTo>
                    <a:pt x="1797" y="1018"/>
                    <a:pt x="1803" y="1029"/>
                    <a:pt x="1810" y="1040"/>
                  </a:cubicBezTo>
                  <a:cubicBezTo>
                    <a:pt x="1838" y="1089"/>
                    <a:pt x="1846" y="1091"/>
                    <a:pt x="1845" y="1094"/>
                  </a:cubicBezTo>
                  <a:cubicBezTo>
                    <a:pt x="1875" y="1146"/>
                    <a:pt x="1883" y="1156"/>
                    <a:pt x="1891" y="1167"/>
                  </a:cubicBezTo>
                  <a:cubicBezTo>
                    <a:pt x="1915" y="1208"/>
                    <a:pt x="1920" y="1220"/>
                    <a:pt x="1930" y="1230"/>
                  </a:cubicBezTo>
                  <a:cubicBezTo>
                    <a:pt x="1974" y="1305"/>
                    <a:pt x="1982" y="1315"/>
                    <a:pt x="1987" y="1325"/>
                  </a:cubicBezTo>
                  <a:cubicBezTo>
                    <a:pt x="2020" y="1379"/>
                    <a:pt x="2042" y="1399"/>
                    <a:pt x="2058" y="1419"/>
                  </a:cubicBezTo>
                  <a:cubicBezTo>
                    <a:pt x="2089" y="1454"/>
                    <a:pt x="2104" y="1456"/>
                    <a:pt x="2098" y="1462"/>
                  </a:cubicBezTo>
                  <a:cubicBezTo>
                    <a:pt x="2016" y="1395"/>
                    <a:pt x="2015" y="1391"/>
                    <a:pt x="2011" y="1388"/>
                  </a:cubicBezTo>
                  <a:cubicBezTo>
                    <a:pt x="1969" y="1337"/>
                    <a:pt x="1959" y="1330"/>
                    <a:pt x="1958" y="1321"/>
                  </a:cubicBezTo>
                  <a:cubicBezTo>
                    <a:pt x="1925" y="1276"/>
                    <a:pt x="1920" y="1268"/>
                    <a:pt x="1913" y="1260"/>
                  </a:cubicBezTo>
                  <a:cubicBezTo>
                    <a:pt x="1869" y="1201"/>
                    <a:pt x="1870" y="1191"/>
                    <a:pt x="1861" y="1184"/>
                  </a:cubicBezTo>
                  <a:cubicBezTo>
                    <a:pt x="1827" y="1128"/>
                    <a:pt x="1824" y="1123"/>
                    <a:pt x="1820" y="1120"/>
                  </a:cubicBezTo>
                  <a:cubicBezTo>
                    <a:pt x="1802" y="1089"/>
                    <a:pt x="1802" y="1084"/>
                    <a:pt x="1797" y="1080"/>
                  </a:cubicBezTo>
                  <a:cubicBezTo>
                    <a:pt x="1741" y="995"/>
                    <a:pt x="1735" y="987"/>
                    <a:pt x="1728" y="979"/>
                  </a:cubicBezTo>
                  <a:cubicBezTo>
                    <a:pt x="1691" y="937"/>
                    <a:pt x="1678" y="921"/>
                    <a:pt x="1659" y="905"/>
                  </a:cubicBezTo>
                  <a:cubicBezTo>
                    <a:pt x="1554" y="846"/>
                    <a:pt x="1554" y="849"/>
                    <a:pt x="1556" y="847"/>
                  </a:cubicBezTo>
                  <a:cubicBezTo>
                    <a:pt x="1560" y="857"/>
                    <a:pt x="1569" y="867"/>
                    <a:pt x="1585" y="874"/>
                  </a:cubicBezTo>
                  <a:cubicBezTo>
                    <a:pt x="1624" y="914"/>
                    <a:pt x="1639" y="916"/>
                    <a:pt x="1637" y="922"/>
                  </a:cubicBezTo>
                  <a:cubicBezTo>
                    <a:pt x="1667" y="951"/>
                    <a:pt x="1670" y="955"/>
                    <a:pt x="1673" y="959"/>
                  </a:cubicBezTo>
                  <a:cubicBezTo>
                    <a:pt x="1709" y="1006"/>
                    <a:pt x="1713" y="1015"/>
                    <a:pt x="1719" y="1023"/>
                  </a:cubicBezTo>
                  <a:cubicBezTo>
                    <a:pt x="1741" y="1068"/>
                    <a:pt x="1754" y="1071"/>
                    <a:pt x="1749" y="1077"/>
                  </a:cubicBezTo>
                  <a:cubicBezTo>
                    <a:pt x="1656" y="979"/>
                    <a:pt x="1622" y="952"/>
                    <a:pt x="1599" y="933"/>
                  </a:cubicBezTo>
                  <a:cubicBezTo>
                    <a:pt x="1593" y="934"/>
                    <a:pt x="1626" y="961"/>
                    <a:pt x="1655" y="986"/>
                  </a:cubicBezTo>
                  <a:cubicBezTo>
                    <a:pt x="1731" y="1069"/>
                    <a:pt x="1737" y="1071"/>
                    <a:pt x="1736" y="1074"/>
                  </a:cubicBezTo>
                  <a:cubicBezTo>
                    <a:pt x="1754" y="1099"/>
                    <a:pt x="1761" y="1104"/>
                    <a:pt x="1762" y="1109"/>
                  </a:cubicBezTo>
                  <a:cubicBezTo>
                    <a:pt x="1781" y="1149"/>
                    <a:pt x="1795" y="1153"/>
                    <a:pt x="1794" y="1159"/>
                  </a:cubicBezTo>
                  <a:cubicBezTo>
                    <a:pt x="1825" y="1202"/>
                    <a:pt x="1829" y="1214"/>
                    <a:pt x="1837" y="1225"/>
                  </a:cubicBezTo>
                  <a:cubicBezTo>
                    <a:pt x="1876" y="1278"/>
                    <a:pt x="1881" y="1283"/>
                    <a:pt x="1883" y="1289"/>
                  </a:cubicBezTo>
                  <a:cubicBezTo>
                    <a:pt x="1906" y="1314"/>
                    <a:pt x="1904" y="1323"/>
                    <a:pt x="1907" y="1319"/>
                  </a:cubicBezTo>
                  <a:cubicBezTo>
                    <a:pt x="1930" y="1346"/>
                    <a:pt x="1939" y="1347"/>
                    <a:pt x="1936" y="1351"/>
                  </a:cubicBezTo>
                  <a:cubicBezTo>
                    <a:pt x="1900" y="1320"/>
                    <a:pt x="1893" y="1317"/>
                    <a:pt x="1894" y="1312"/>
                  </a:cubicBezTo>
                  <a:cubicBezTo>
                    <a:pt x="1863" y="1278"/>
                    <a:pt x="1854" y="1276"/>
                    <a:pt x="1855" y="1271"/>
                  </a:cubicBezTo>
                  <a:cubicBezTo>
                    <a:pt x="1803" y="1202"/>
                    <a:pt x="1797" y="1195"/>
                    <a:pt x="1790" y="1189"/>
                  </a:cubicBezTo>
                  <a:cubicBezTo>
                    <a:pt x="1759" y="1143"/>
                    <a:pt x="1756" y="1140"/>
                    <a:pt x="1751" y="1137"/>
                  </a:cubicBezTo>
                  <a:cubicBezTo>
                    <a:pt x="1701" y="1071"/>
                    <a:pt x="1685" y="1058"/>
                    <a:pt x="1671" y="1044"/>
                  </a:cubicBezTo>
                  <a:cubicBezTo>
                    <a:pt x="1539" y="936"/>
                    <a:pt x="1534" y="938"/>
                    <a:pt x="1526" y="932"/>
                  </a:cubicBezTo>
                  <a:cubicBezTo>
                    <a:pt x="1506" y="923"/>
                    <a:pt x="1508" y="926"/>
                    <a:pt x="1513" y="928"/>
                  </a:cubicBezTo>
                  <a:cubicBezTo>
                    <a:pt x="1546" y="953"/>
                    <a:pt x="1562" y="959"/>
                    <a:pt x="1571" y="967"/>
                  </a:cubicBezTo>
                  <a:cubicBezTo>
                    <a:pt x="1599" y="992"/>
                    <a:pt x="1613" y="997"/>
                    <a:pt x="1618" y="1006"/>
                  </a:cubicBezTo>
                  <a:cubicBezTo>
                    <a:pt x="1630" y="1020"/>
                    <a:pt x="1644" y="1022"/>
                    <a:pt x="1643" y="1028"/>
                  </a:cubicBezTo>
                  <a:cubicBezTo>
                    <a:pt x="1719" y="1109"/>
                    <a:pt x="1730" y="1117"/>
                    <a:pt x="1732" y="1126"/>
                  </a:cubicBezTo>
                  <a:cubicBezTo>
                    <a:pt x="1700" y="1093"/>
                    <a:pt x="1685" y="1092"/>
                    <a:pt x="1690" y="1088"/>
                  </a:cubicBezTo>
                  <a:cubicBezTo>
                    <a:pt x="1590" y="1025"/>
                    <a:pt x="1574" y="1014"/>
                    <a:pt x="1560" y="1007"/>
                  </a:cubicBezTo>
                  <a:cubicBezTo>
                    <a:pt x="1480" y="980"/>
                    <a:pt x="1476" y="980"/>
                    <a:pt x="1471" y="979"/>
                  </a:cubicBezTo>
                  <a:cubicBezTo>
                    <a:pt x="1398" y="958"/>
                    <a:pt x="1390" y="956"/>
                    <a:pt x="1381" y="953"/>
                  </a:cubicBezTo>
                  <a:cubicBezTo>
                    <a:pt x="1376" y="959"/>
                    <a:pt x="1396" y="964"/>
                    <a:pt x="1416" y="968"/>
                  </a:cubicBezTo>
                  <a:cubicBezTo>
                    <a:pt x="1457" y="983"/>
                    <a:pt x="1467" y="984"/>
                    <a:pt x="1478" y="989"/>
                  </a:cubicBezTo>
                  <a:cubicBezTo>
                    <a:pt x="1494" y="991"/>
                    <a:pt x="1500" y="998"/>
                    <a:pt x="1504" y="996"/>
                  </a:cubicBezTo>
                  <a:cubicBezTo>
                    <a:pt x="1612" y="1047"/>
                    <a:pt x="1625" y="1055"/>
                    <a:pt x="1638" y="1063"/>
                  </a:cubicBezTo>
                  <a:cubicBezTo>
                    <a:pt x="1735" y="1151"/>
                    <a:pt x="1749" y="1157"/>
                    <a:pt x="1748" y="1166"/>
                  </a:cubicBezTo>
                  <a:cubicBezTo>
                    <a:pt x="1633" y="1063"/>
                    <a:pt x="1624" y="1057"/>
                    <a:pt x="1615" y="1051"/>
                  </a:cubicBezTo>
                  <a:cubicBezTo>
                    <a:pt x="1514" y="1008"/>
                    <a:pt x="1509" y="999"/>
                    <a:pt x="1506" y="1002"/>
                  </a:cubicBezTo>
                  <a:cubicBezTo>
                    <a:pt x="1476" y="994"/>
                    <a:pt x="1472" y="991"/>
                    <a:pt x="1468" y="992"/>
                  </a:cubicBezTo>
                  <a:cubicBezTo>
                    <a:pt x="1584" y="1043"/>
                    <a:pt x="1587" y="1045"/>
                    <a:pt x="1601" y="1052"/>
                  </a:cubicBezTo>
                  <a:cubicBezTo>
                    <a:pt x="1706" y="1133"/>
                    <a:pt x="1710" y="1139"/>
                    <a:pt x="1718" y="1143"/>
                  </a:cubicBezTo>
                  <a:cubicBezTo>
                    <a:pt x="1778" y="1205"/>
                    <a:pt x="1776" y="1209"/>
                    <a:pt x="1782" y="1212"/>
                  </a:cubicBezTo>
                  <a:cubicBezTo>
                    <a:pt x="1800" y="1238"/>
                    <a:pt x="1812" y="1240"/>
                    <a:pt x="1808" y="1245"/>
                  </a:cubicBezTo>
                  <a:cubicBezTo>
                    <a:pt x="1776" y="1217"/>
                    <a:pt x="1770" y="1209"/>
                    <a:pt x="1763" y="1202"/>
                  </a:cubicBezTo>
                  <a:cubicBezTo>
                    <a:pt x="1740" y="1177"/>
                    <a:pt x="1726" y="1176"/>
                    <a:pt x="1730" y="1172"/>
                  </a:cubicBezTo>
                  <a:cubicBezTo>
                    <a:pt x="1613" y="1101"/>
                    <a:pt x="1598" y="1092"/>
                    <a:pt x="1584" y="1085"/>
                  </a:cubicBezTo>
                  <a:cubicBezTo>
                    <a:pt x="1549" y="1071"/>
                    <a:pt x="1544" y="1063"/>
                    <a:pt x="1541" y="1070"/>
                  </a:cubicBezTo>
                  <a:cubicBezTo>
                    <a:pt x="1611" y="1107"/>
                    <a:pt x="1612" y="1109"/>
                    <a:pt x="1613" y="1108"/>
                  </a:cubicBezTo>
                  <a:cubicBezTo>
                    <a:pt x="1644" y="1126"/>
                    <a:pt x="1655" y="1131"/>
                    <a:pt x="1665" y="1140"/>
                  </a:cubicBezTo>
                  <a:cubicBezTo>
                    <a:pt x="1720" y="1178"/>
                    <a:pt x="1724" y="1181"/>
                    <a:pt x="1722" y="1185"/>
                  </a:cubicBezTo>
                  <a:cubicBezTo>
                    <a:pt x="1490" y="1066"/>
                    <a:pt x="1458" y="1045"/>
                    <a:pt x="1426" y="1030"/>
                  </a:cubicBezTo>
                  <a:cubicBezTo>
                    <a:pt x="1415" y="1028"/>
                    <a:pt x="1420" y="1032"/>
                    <a:pt x="1426" y="1035"/>
                  </a:cubicBezTo>
                  <a:cubicBezTo>
                    <a:pt x="1474" y="1061"/>
                    <a:pt x="1486" y="1073"/>
                    <a:pt x="1507" y="1079"/>
                  </a:cubicBezTo>
                  <a:cubicBezTo>
                    <a:pt x="1681" y="1171"/>
                    <a:pt x="1693" y="1179"/>
                    <a:pt x="1704" y="1184"/>
                  </a:cubicBezTo>
                  <a:cubicBezTo>
                    <a:pt x="1769" y="1234"/>
                    <a:pt x="1783" y="1234"/>
                    <a:pt x="1778" y="1238"/>
                  </a:cubicBezTo>
                  <a:cubicBezTo>
                    <a:pt x="1658" y="1184"/>
                    <a:pt x="1628" y="1171"/>
                    <a:pt x="1597" y="1152"/>
                  </a:cubicBezTo>
                  <a:cubicBezTo>
                    <a:pt x="1495" y="1094"/>
                    <a:pt x="1466" y="1065"/>
                    <a:pt x="1423" y="1044"/>
                  </a:cubicBezTo>
                  <a:cubicBezTo>
                    <a:pt x="1398" y="1020"/>
                    <a:pt x="1389" y="1019"/>
                    <a:pt x="1392" y="1015"/>
                  </a:cubicBezTo>
                  <a:cubicBezTo>
                    <a:pt x="1361" y="983"/>
                    <a:pt x="1355" y="981"/>
                    <a:pt x="1356" y="978"/>
                  </a:cubicBezTo>
                  <a:cubicBezTo>
                    <a:pt x="1346" y="964"/>
                    <a:pt x="1338" y="961"/>
                    <a:pt x="1338" y="963"/>
                  </a:cubicBezTo>
                  <a:cubicBezTo>
                    <a:pt x="1454" y="1072"/>
                    <a:pt x="1493" y="1098"/>
                    <a:pt x="1523" y="1121"/>
                  </a:cubicBezTo>
                  <a:cubicBezTo>
                    <a:pt x="1580" y="1157"/>
                    <a:pt x="1591" y="1154"/>
                    <a:pt x="1593" y="1162"/>
                  </a:cubicBezTo>
                  <a:cubicBezTo>
                    <a:pt x="1662" y="1192"/>
                    <a:pt x="1669" y="1203"/>
                    <a:pt x="1673" y="1199"/>
                  </a:cubicBezTo>
                  <a:cubicBezTo>
                    <a:pt x="1595" y="1181"/>
                    <a:pt x="1571" y="1171"/>
                    <a:pt x="1548" y="1163"/>
                  </a:cubicBezTo>
                  <a:cubicBezTo>
                    <a:pt x="1408" y="1102"/>
                    <a:pt x="1396" y="1107"/>
                    <a:pt x="1398" y="1100"/>
                  </a:cubicBezTo>
                  <a:cubicBezTo>
                    <a:pt x="1459" y="1134"/>
                    <a:pt x="1467" y="1147"/>
                    <a:pt x="1471" y="1144"/>
                  </a:cubicBezTo>
                  <a:cubicBezTo>
                    <a:pt x="1528" y="1162"/>
                    <a:pt x="1531" y="1166"/>
                    <a:pt x="1534" y="1168"/>
                  </a:cubicBezTo>
                  <a:cubicBezTo>
                    <a:pt x="1553" y="1169"/>
                    <a:pt x="1558" y="1177"/>
                    <a:pt x="1561" y="1178"/>
                  </a:cubicBezTo>
                  <a:cubicBezTo>
                    <a:pt x="1583" y="1180"/>
                    <a:pt x="1591" y="1190"/>
                    <a:pt x="1597" y="1188"/>
                  </a:cubicBezTo>
                  <a:cubicBezTo>
                    <a:pt x="1670" y="1212"/>
                    <a:pt x="1674" y="1217"/>
                    <a:pt x="1676" y="1215"/>
                  </a:cubicBezTo>
                  <a:cubicBezTo>
                    <a:pt x="1713" y="1228"/>
                    <a:pt x="1719" y="1232"/>
                    <a:pt x="1733" y="1235"/>
                  </a:cubicBezTo>
                  <a:cubicBezTo>
                    <a:pt x="1830" y="1279"/>
                    <a:pt x="1840" y="1286"/>
                    <a:pt x="1839" y="1292"/>
                  </a:cubicBezTo>
                  <a:cubicBezTo>
                    <a:pt x="1727" y="1244"/>
                    <a:pt x="1716" y="1241"/>
                    <a:pt x="1704" y="1239"/>
                  </a:cubicBezTo>
                  <a:cubicBezTo>
                    <a:pt x="1624" y="1217"/>
                    <a:pt x="1613" y="1215"/>
                    <a:pt x="1601" y="1212"/>
                  </a:cubicBezTo>
                  <a:cubicBezTo>
                    <a:pt x="1554" y="1196"/>
                    <a:pt x="1543" y="1195"/>
                    <a:pt x="1531" y="1192"/>
                  </a:cubicBezTo>
                  <a:cubicBezTo>
                    <a:pt x="1395" y="1115"/>
                    <a:pt x="1391" y="1117"/>
                    <a:pt x="1388" y="1115"/>
                  </a:cubicBezTo>
                  <a:cubicBezTo>
                    <a:pt x="1372" y="1109"/>
                    <a:pt x="1376" y="1100"/>
                    <a:pt x="1373" y="1099"/>
                  </a:cubicBezTo>
                  <a:cubicBezTo>
                    <a:pt x="1364" y="1091"/>
                    <a:pt x="1362" y="1092"/>
                    <a:pt x="1364" y="1093"/>
                  </a:cubicBezTo>
                  <a:cubicBezTo>
                    <a:pt x="1371" y="1109"/>
                    <a:pt x="1380" y="1110"/>
                    <a:pt x="1382" y="1113"/>
                  </a:cubicBezTo>
                  <a:cubicBezTo>
                    <a:pt x="1432" y="1150"/>
                    <a:pt x="1443" y="1160"/>
                    <a:pt x="1451" y="1162"/>
                  </a:cubicBezTo>
                  <a:cubicBezTo>
                    <a:pt x="1484" y="1187"/>
                    <a:pt x="1489" y="1191"/>
                    <a:pt x="1491" y="1189"/>
                  </a:cubicBezTo>
                  <a:cubicBezTo>
                    <a:pt x="1554" y="1222"/>
                    <a:pt x="1574" y="1230"/>
                    <a:pt x="1599" y="1239"/>
                  </a:cubicBezTo>
                  <a:cubicBezTo>
                    <a:pt x="1637" y="1245"/>
                    <a:pt x="1643" y="1252"/>
                    <a:pt x="1649" y="1252"/>
                  </a:cubicBezTo>
                  <a:cubicBezTo>
                    <a:pt x="1743" y="1278"/>
                    <a:pt x="1753" y="1282"/>
                    <a:pt x="1762" y="1285"/>
                  </a:cubicBezTo>
                  <a:cubicBezTo>
                    <a:pt x="1812" y="1300"/>
                    <a:pt x="1833" y="1307"/>
                    <a:pt x="1853" y="1314"/>
                  </a:cubicBezTo>
                  <a:cubicBezTo>
                    <a:pt x="1920" y="1357"/>
                    <a:pt x="1927" y="1352"/>
                    <a:pt x="1924" y="1357"/>
                  </a:cubicBezTo>
                  <a:cubicBezTo>
                    <a:pt x="1927" y="1360"/>
                    <a:pt x="1919" y="1361"/>
                    <a:pt x="1908" y="1353"/>
                  </a:cubicBezTo>
                  <a:cubicBezTo>
                    <a:pt x="1858" y="1326"/>
                    <a:pt x="1853" y="1327"/>
                    <a:pt x="1849" y="1325"/>
                  </a:cubicBezTo>
                  <a:cubicBezTo>
                    <a:pt x="1818" y="1312"/>
                    <a:pt x="1812" y="1307"/>
                    <a:pt x="1808" y="1308"/>
                  </a:cubicBezTo>
                  <a:cubicBezTo>
                    <a:pt x="1788" y="1302"/>
                    <a:pt x="1783" y="1302"/>
                    <a:pt x="1778" y="1301"/>
                  </a:cubicBezTo>
                  <a:cubicBezTo>
                    <a:pt x="1716" y="1285"/>
                    <a:pt x="1712" y="1289"/>
                    <a:pt x="1707" y="1285"/>
                  </a:cubicBezTo>
                  <a:cubicBezTo>
                    <a:pt x="1658" y="1272"/>
                    <a:pt x="1654" y="1275"/>
                    <a:pt x="1650" y="1273"/>
                  </a:cubicBezTo>
                  <a:cubicBezTo>
                    <a:pt x="1601" y="1263"/>
                    <a:pt x="1597" y="1262"/>
                    <a:pt x="1592" y="1261"/>
                  </a:cubicBezTo>
                  <a:cubicBezTo>
                    <a:pt x="1539" y="1252"/>
                    <a:pt x="1530" y="1249"/>
                    <a:pt x="1520" y="1244"/>
                  </a:cubicBezTo>
                  <a:cubicBezTo>
                    <a:pt x="1470" y="1230"/>
                    <a:pt x="1451" y="1225"/>
                    <a:pt x="1431" y="1217"/>
                  </a:cubicBezTo>
                  <a:cubicBezTo>
                    <a:pt x="1385" y="1181"/>
                    <a:pt x="1380" y="1176"/>
                    <a:pt x="1376" y="1180"/>
                  </a:cubicBezTo>
                  <a:cubicBezTo>
                    <a:pt x="1388" y="1194"/>
                    <a:pt x="1396" y="1197"/>
                    <a:pt x="1396" y="1201"/>
                  </a:cubicBezTo>
                  <a:cubicBezTo>
                    <a:pt x="1320" y="1167"/>
                    <a:pt x="1362" y="1186"/>
                    <a:pt x="1393" y="1207"/>
                  </a:cubicBezTo>
                  <a:cubicBezTo>
                    <a:pt x="1445" y="1237"/>
                    <a:pt x="1456" y="1244"/>
                    <a:pt x="1466" y="1250"/>
                  </a:cubicBezTo>
                  <a:cubicBezTo>
                    <a:pt x="1613" y="1319"/>
                    <a:pt x="1623" y="1321"/>
                    <a:pt x="1633" y="1325"/>
                  </a:cubicBezTo>
                  <a:cubicBezTo>
                    <a:pt x="1658" y="1334"/>
                    <a:pt x="1660" y="1328"/>
                    <a:pt x="1663" y="1332"/>
                  </a:cubicBezTo>
                  <a:cubicBezTo>
                    <a:pt x="1697" y="1345"/>
                    <a:pt x="1705" y="1344"/>
                    <a:pt x="1713" y="1347"/>
                  </a:cubicBezTo>
                  <a:cubicBezTo>
                    <a:pt x="1775" y="1364"/>
                    <a:pt x="1786" y="1363"/>
                    <a:pt x="1798" y="1369"/>
                  </a:cubicBezTo>
                  <a:cubicBezTo>
                    <a:pt x="1835" y="1378"/>
                    <a:pt x="1837" y="1380"/>
                    <a:pt x="1839" y="1378"/>
                  </a:cubicBezTo>
                  <a:cubicBezTo>
                    <a:pt x="1867" y="1394"/>
                    <a:pt x="1875" y="1389"/>
                    <a:pt x="1885" y="1396"/>
                  </a:cubicBezTo>
                  <a:cubicBezTo>
                    <a:pt x="1931" y="1407"/>
                    <a:pt x="1938" y="1414"/>
                    <a:pt x="1942" y="1413"/>
                  </a:cubicBezTo>
                  <a:cubicBezTo>
                    <a:pt x="2031" y="1454"/>
                    <a:pt x="2036" y="1457"/>
                    <a:pt x="2041" y="1460"/>
                  </a:cubicBezTo>
                  <a:cubicBezTo>
                    <a:pt x="2037" y="1459"/>
                    <a:pt x="2036" y="1469"/>
                    <a:pt x="2031" y="1464"/>
                  </a:cubicBezTo>
                  <a:cubicBezTo>
                    <a:pt x="1999" y="1445"/>
                    <a:pt x="1995" y="1443"/>
                    <a:pt x="1992" y="1441"/>
                  </a:cubicBezTo>
                  <a:cubicBezTo>
                    <a:pt x="1941" y="1420"/>
                    <a:pt x="1938" y="1417"/>
                    <a:pt x="1935" y="1419"/>
                  </a:cubicBezTo>
                  <a:cubicBezTo>
                    <a:pt x="1884" y="1400"/>
                    <a:pt x="1874" y="1398"/>
                    <a:pt x="1863" y="1394"/>
                  </a:cubicBezTo>
                  <a:cubicBezTo>
                    <a:pt x="1838" y="1392"/>
                    <a:pt x="1834" y="1387"/>
                    <a:pt x="1832" y="1389"/>
                  </a:cubicBezTo>
                  <a:cubicBezTo>
                    <a:pt x="1781" y="1383"/>
                    <a:pt x="1776" y="1380"/>
                    <a:pt x="1770" y="1380"/>
                  </a:cubicBezTo>
                  <a:cubicBezTo>
                    <a:pt x="1704" y="1367"/>
                    <a:pt x="1696" y="1369"/>
                    <a:pt x="1687" y="1363"/>
                  </a:cubicBezTo>
                  <a:cubicBezTo>
                    <a:pt x="1626" y="1352"/>
                    <a:pt x="1616" y="1344"/>
                    <a:pt x="1608" y="1348"/>
                  </a:cubicBezTo>
                  <a:cubicBezTo>
                    <a:pt x="1517" y="1321"/>
                    <a:pt x="1500" y="1313"/>
                    <a:pt x="1484" y="1310"/>
                  </a:cubicBezTo>
                  <a:cubicBezTo>
                    <a:pt x="1442" y="1294"/>
                    <a:pt x="1443" y="1279"/>
                    <a:pt x="1440" y="1286"/>
                  </a:cubicBezTo>
                  <a:cubicBezTo>
                    <a:pt x="1401" y="1263"/>
                    <a:pt x="1398" y="1259"/>
                    <a:pt x="1395" y="1255"/>
                  </a:cubicBezTo>
                  <a:cubicBezTo>
                    <a:pt x="1388" y="1261"/>
                    <a:pt x="1392" y="1264"/>
                    <a:pt x="1395" y="1266"/>
                  </a:cubicBezTo>
                  <a:cubicBezTo>
                    <a:pt x="1418" y="1280"/>
                    <a:pt x="1427" y="1287"/>
                    <a:pt x="1435" y="1293"/>
                  </a:cubicBezTo>
                  <a:cubicBezTo>
                    <a:pt x="1531" y="1334"/>
                    <a:pt x="1541" y="1338"/>
                    <a:pt x="1552" y="1342"/>
                  </a:cubicBezTo>
                  <a:cubicBezTo>
                    <a:pt x="1588" y="1352"/>
                    <a:pt x="1593" y="1352"/>
                    <a:pt x="1598" y="1351"/>
                  </a:cubicBezTo>
                  <a:cubicBezTo>
                    <a:pt x="1678" y="1371"/>
                    <a:pt x="1679" y="1372"/>
                    <a:pt x="1681" y="1372"/>
                  </a:cubicBezTo>
                  <a:cubicBezTo>
                    <a:pt x="1711" y="1375"/>
                    <a:pt x="1714" y="1380"/>
                    <a:pt x="1716" y="1378"/>
                  </a:cubicBezTo>
                  <a:cubicBezTo>
                    <a:pt x="1751" y="1385"/>
                    <a:pt x="1761" y="1383"/>
                    <a:pt x="1772" y="1389"/>
                  </a:cubicBezTo>
                  <a:cubicBezTo>
                    <a:pt x="1792" y="1392"/>
                    <a:pt x="1797" y="1390"/>
                    <a:pt x="1803" y="1394"/>
                  </a:cubicBezTo>
                  <a:cubicBezTo>
                    <a:pt x="1822" y="1393"/>
                    <a:pt x="1828" y="1396"/>
                    <a:pt x="1833" y="1395"/>
                  </a:cubicBezTo>
                  <a:cubicBezTo>
                    <a:pt x="1885" y="1410"/>
                    <a:pt x="1890" y="1407"/>
                    <a:pt x="1896" y="1411"/>
                  </a:cubicBezTo>
                  <a:cubicBezTo>
                    <a:pt x="1999" y="1451"/>
                    <a:pt x="2003" y="1453"/>
                    <a:pt x="2007" y="1456"/>
                  </a:cubicBezTo>
                  <a:cubicBezTo>
                    <a:pt x="1978" y="1460"/>
                    <a:pt x="1974" y="1455"/>
                    <a:pt x="1971" y="1456"/>
                  </a:cubicBezTo>
                  <a:cubicBezTo>
                    <a:pt x="1945" y="1454"/>
                    <a:pt x="1942" y="1456"/>
                    <a:pt x="1938" y="1454"/>
                  </a:cubicBezTo>
                  <a:cubicBezTo>
                    <a:pt x="1874" y="1447"/>
                    <a:pt x="1868" y="1443"/>
                    <a:pt x="1863" y="1444"/>
                  </a:cubicBezTo>
                  <a:cubicBezTo>
                    <a:pt x="1819" y="1439"/>
                    <a:pt x="1815" y="1436"/>
                    <a:pt x="1811" y="1433"/>
                  </a:cubicBezTo>
                  <a:cubicBezTo>
                    <a:pt x="1789" y="1430"/>
                    <a:pt x="1787" y="1433"/>
                    <a:pt x="1784" y="1433"/>
                  </a:cubicBezTo>
                  <a:cubicBezTo>
                    <a:pt x="1751" y="1426"/>
                    <a:pt x="1744" y="1421"/>
                    <a:pt x="1739" y="1422"/>
                  </a:cubicBezTo>
                  <a:cubicBezTo>
                    <a:pt x="1686" y="1417"/>
                    <a:pt x="1679" y="1408"/>
                    <a:pt x="1675" y="1413"/>
                  </a:cubicBezTo>
                  <a:cubicBezTo>
                    <a:pt x="1595" y="1398"/>
                    <a:pt x="1585" y="1392"/>
                    <a:pt x="1576" y="1392"/>
                  </a:cubicBezTo>
                  <a:cubicBezTo>
                    <a:pt x="1553" y="1385"/>
                    <a:pt x="1550" y="1381"/>
                    <a:pt x="1548" y="1383"/>
                  </a:cubicBezTo>
                  <a:cubicBezTo>
                    <a:pt x="1463" y="1355"/>
                    <a:pt x="1463" y="1351"/>
                    <a:pt x="1464" y="1351"/>
                  </a:cubicBezTo>
                  <a:cubicBezTo>
                    <a:pt x="1450" y="1345"/>
                    <a:pt x="1448" y="1346"/>
                    <a:pt x="1447" y="1345"/>
                  </a:cubicBezTo>
                  <a:cubicBezTo>
                    <a:pt x="1415" y="1330"/>
                    <a:pt x="1410" y="1322"/>
                    <a:pt x="1406" y="1321"/>
                  </a:cubicBezTo>
                  <a:cubicBezTo>
                    <a:pt x="1355" y="1287"/>
                    <a:pt x="1356" y="1284"/>
                    <a:pt x="1353" y="1283"/>
                  </a:cubicBezTo>
                  <a:cubicBezTo>
                    <a:pt x="1333" y="1278"/>
                    <a:pt x="1340" y="1285"/>
                    <a:pt x="1347" y="1292"/>
                  </a:cubicBezTo>
                  <a:cubicBezTo>
                    <a:pt x="1420" y="1336"/>
                    <a:pt x="1416" y="1338"/>
                    <a:pt x="1421" y="1341"/>
                  </a:cubicBezTo>
                  <a:cubicBezTo>
                    <a:pt x="1509" y="1376"/>
                    <a:pt x="1517" y="1384"/>
                    <a:pt x="1522" y="1382"/>
                  </a:cubicBezTo>
                  <a:cubicBezTo>
                    <a:pt x="1562" y="1395"/>
                    <a:pt x="1565" y="1399"/>
                    <a:pt x="1568" y="1397"/>
                  </a:cubicBezTo>
                  <a:cubicBezTo>
                    <a:pt x="1674" y="1420"/>
                    <a:pt x="1698" y="1425"/>
                    <a:pt x="1721" y="1426"/>
                  </a:cubicBezTo>
                  <a:cubicBezTo>
                    <a:pt x="1801" y="1443"/>
                    <a:pt x="1807" y="1442"/>
                    <a:pt x="1813" y="1442"/>
                  </a:cubicBezTo>
                  <a:cubicBezTo>
                    <a:pt x="1852" y="1449"/>
                    <a:pt x="1855" y="1450"/>
                    <a:pt x="1859" y="1452"/>
                  </a:cubicBezTo>
                  <a:cubicBezTo>
                    <a:pt x="1837" y="1448"/>
                    <a:pt x="1830" y="1450"/>
                    <a:pt x="1824" y="1452"/>
                  </a:cubicBezTo>
                  <a:cubicBezTo>
                    <a:pt x="1757" y="1449"/>
                    <a:pt x="1734" y="1451"/>
                    <a:pt x="1711" y="1453"/>
                  </a:cubicBezTo>
                  <a:cubicBezTo>
                    <a:pt x="1629" y="1452"/>
                    <a:pt x="1626" y="1453"/>
                    <a:pt x="1623" y="1452"/>
                  </a:cubicBezTo>
                  <a:cubicBezTo>
                    <a:pt x="1594" y="1449"/>
                    <a:pt x="1592" y="1455"/>
                    <a:pt x="1588" y="1449"/>
                  </a:cubicBezTo>
                  <a:cubicBezTo>
                    <a:pt x="1558" y="1449"/>
                    <a:pt x="1556" y="1455"/>
                    <a:pt x="1551" y="1449"/>
                  </a:cubicBezTo>
                  <a:cubicBezTo>
                    <a:pt x="1514" y="1450"/>
                    <a:pt x="1511" y="1451"/>
                    <a:pt x="1508" y="1451"/>
                  </a:cubicBezTo>
                  <a:cubicBezTo>
                    <a:pt x="1530" y="1456"/>
                    <a:pt x="1538" y="1456"/>
                    <a:pt x="1547" y="1456"/>
                  </a:cubicBezTo>
                  <a:cubicBezTo>
                    <a:pt x="1589" y="1457"/>
                    <a:pt x="1593" y="1455"/>
                    <a:pt x="1597" y="1458"/>
                  </a:cubicBezTo>
                  <a:cubicBezTo>
                    <a:pt x="1652" y="1460"/>
                    <a:pt x="1656" y="1458"/>
                    <a:pt x="1661" y="1461"/>
                  </a:cubicBezTo>
                  <a:cubicBezTo>
                    <a:pt x="1691" y="1465"/>
                    <a:pt x="1694" y="1456"/>
                    <a:pt x="1700" y="1461"/>
                  </a:cubicBezTo>
                  <a:cubicBezTo>
                    <a:pt x="1767" y="1462"/>
                    <a:pt x="1783" y="1458"/>
                    <a:pt x="1800" y="1460"/>
                  </a:cubicBezTo>
                  <a:cubicBezTo>
                    <a:pt x="1835" y="1463"/>
                    <a:pt x="1842" y="1458"/>
                    <a:pt x="1851" y="1462"/>
                  </a:cubicBezTo>
                  <a:cubicBezTo>
                    <a:pt x="1975" y="1466"/>
                    <a:pt x="1981" y="1468"/>
                    <a:pt x="1986" y="1468"/>
                  </a:cubicBezTo>
                  <a:cubicBezTo>
                    <a:pt x="2043" y="1476"/>
                    <a:pt x="2049" y="1484"/>
                    <a:pt x="2051" y="1480"/>
                  </a:cubicBezTo>
                  <a:cubicBezTo>
                    <a:pt x="2067" y="1483"/>
                    <a:pt x="2072" y="1485"/>
                    <a:pt x="2076" y="1483"/>
                  </a:cubicBezTo>
                  <a:cubicBezTo>
                    <a:pt x="2092" y="1492"/>
                    <a:pt x="2084" y="1491"/>
                    <a:pt x="2077" y="1489"/>
                  </a:cubicBezTo>
                  <a:cubicBezTo>
                    <a:pt x="2055" y="1485"/>
                    <a:pt x="2055" y="1487"/>
                    <a:pt x="2053" y="1486"/>
                  </a:cubicBezTo>
                  <a:cubicBezTo>
                    <a:pt x="2032" y="1484"/>
                    <a:pt x="2026" y="1484"/>
                    <a:pt x="2019" y="1482"/>
                  </a:cubicBezTo>
                  <a:cubicBezTo>
                    <a:pt x="1963" y="1482"/>
                    <a:pt x="1944" y="1478"/>
                    <a:pt x="1926" y="1480"/>
                  </a:cubicBezTo>
                  <a:cubicBezTo>
                    <a:pt x="1879" y="1484"/>
                    <a:pt x="1873" y="1478"/>
                    <a:pt x="1869" y="1479"/>
                  </a:cubicBezTo>
                  <a:cubicBezTo>
                    <a:pt x="1796" y="1483"/>
                    <a:pt x="1792" y="1486"/>
                    <a:pt x="1787" y="1488"/>
                  </a:cubicBezTo>
                  <a:cubicBezTo>
                    <a:pt x="1750" y="1488"/>
                    <a:pt x="1749" y="1489"/>
                    <a:pt x="1746" y="1487"/>
                  </a:cubicBezTo>
                  <a:cubicBezTo>
                    <a:pt x="1713" y="1486"/>
                    <a:pt x="1709" y="1490"/>
                    <a:pt x="1704" y="1487"/>
                  </a:cubicBezTo>
                  <a:cubicBezTo>
                    <a:pt x="1665" y="1483"/>
                    <a:pt x="1656" y="1486"/>
                    <a:pt x="1646" y="1483"/>
                  </a:cubicBezTo>
                  <a:cubicBezTo>
                    <a:pt x="1584" y="1471"/>
                    <a:pt x="1580" y="1476"/>
                    <a:pt x="1575" y="1472"/>
                  </a:cubicBezTo>
                  <a:cubicBezTo>
                    <a:pt x="1541" y="1469"/>
                    <a:pt x="1534" y="1456"/>
                    <a:pt x="1531" y="1464"/>
                  </a:cubicBezTo>
                  <a:cubicBezTo>
                    <a:pt x="1597" y="1481"/>
                    <a:pt x="1605" y="1487"/>
                    <a:pt x="1611" y="1486"/>
                  </a:cubicBezTo>
                  <a:cubicBezTo>
                    <a:pt x="1675" y="1492"/>
                    <a:pt x="1682" y="1493"/>
                    <a:pt x="1690" y="1496"/>
                  </a:cubicBezTo>
                  <a:cubicBezTo>
                    <a:pt x="1763" y="1494"/>
                    <a:pt x="1782" y="1497"/>
                    <a:pt x="1799" y="1493"/>
                  </a:cubicBezTo>
                  <a:cubicBezTo>
                    <a:pt x="1835" y="1494"/>
                    <a:pt x="1837" y="1491"/>
                    <a:pt x="1840" y="1491"/>
                  </a:cubicBezTo>
                  <a:cubicBezTo>
                    <a:pt x="1884" y="1487"/>
                    <a:pt x="1890" y="1489"/>
                    <a:pt x="1894" y="1488"/>
                  </a:cubicBezTo>
                  <a:cubicBezTo>
                    <a:pt x="1945" y="1491"/>
                    <a:pt x="1954" y="1487"/>
                    <a:pt x="1964" y="1490"/>
                  </a:cubicBezTo>
                  <a:cubicBezTo>
                    <a:pt x="2004" y="1490"/>
                    <a:pt x="2005" y="1488"/>
                    <a:pt x="2008" y="1491"/>
                  </a:cubicBezTo>
                  <a:cubicBezTo>
                    <a:pt x="2048" y="1493"/>
                    <a:pt x="2052" y="1493"/>
                    <a:pt x="2058" y="1498"/>
                  </a:cubicBezTo>
                  <a:cubicBezTo>
                    <a:pt x="2090" y="1498"/>
                    <a:pt x="2095" y="1503"/>
                    <a:pt x="2100" y="1502"/>
                  </a:cubicBezTo>
                  <a:cubicBezTo>
                    <a:pt x="2134" y="1513"/>
                    <a:pt x="2137" y="1511"/>
                    <a:pt x="2140" y="1513"/>
                  </a:cubicBezTo>
                  <a:cubicBezTo>
                    <a:pt x="2136" y="1522"/>
                    <a:pt x="2130" y="1516"/>
                    <a:pt x="2124" y="1513"/>
                  </a:cubicBezTo>
                  <a:cubicBezTo>
                    <a:pt x="2095" y="1514"/>
                    <a:pt x="2091" y="1516"/>
                    <a:pt x="2087" y="1514"/>
                  </a:cubicBezTo>
                  <a:cubicBezTo>
                    <a:pt x="2066" y="1517"/>
                    <a:pt x="2056" y="1511"/>
                    <a:pt x="2049" y="1515"/>
                  </a:cubicBezTo>
                  <a:cubicBezTo>
                    <a:pt x="1957" y="1511"/>
                    <a:pt x="1954" y="1522"/>
                    <a:pt x="1948" y="1514"/>
                  </a:cubicBezTo>
                  <a:cubicBezTo>
                    <a:pt x="1899" y="1520"/>
                    <a:pt x="1895" y="1519"/>
                    <a:pt x="1891" y="1520"/>
                  </a:cubicBezTo>
                  <a:cubicBezTo>
                    <a:pt x="1864" y="1522"/>
                    <a:pt x="1861" y="1528"/>
                    <a:pt x="1856" y="1526"/>
                  </a:cubicBezTo>
                  <a:cubicBezTo>
                    <a:pt x="1802" y="1532"/>
                    <a:pt x="1794" y="1529"/>
                    <a:pt x="1787" y="1532"/>
                  </a:cubicBezTo>
                  <a:cubicBezTo>
                    <a:pt x="1755" y="1532"/>
                    <a:pt x="1747" y="1531"/>
                    <a:pt x="1739" y="1532"/>
                  </a:cubicBezTo>
                  <a:cubicBezTo>
                    <a:pt x="1718" y="1533"/>
                    <a:pt x="1717" y="1537"/>
                    <a:pt x="1720" y="1534"/>
                  </a:cubicBezTo>
                  <a:cubicBezTo>
                    <a:pt x="1742" y="1532"/>
                    <a:pt x="1748" y="1538"/>
                    <a:pt x="1752" y="1537"/>
                  </a:cubicBezTo>
                  <a:cubicBezTo>
                    <a:pt x="1795" y="1537"/>
                    <a:pt x="1804" y="1537"/>
                    <a:pt x="1813" y="1536"/>
                  </a:cubicBezTo>
                  <a:cubicBezTo>
                    <a:pt x="1854" y="1530"/>
                    <a:pt x="1860" y="1537"/>
                    <a:pt x="1864" y="1534"/>
                  </a:cubicBezTo>
                  <a:cubicBezTo>
                    <a:pt x="1892" y="1526"/>
                    <a:pt x="1897" y="1530"/>
                    <a:pt x="1900" y="1526"/>
                  </a:cubicBezTo>
                  <a:cubicBezTo>
                    <a:pt x="1931" y="1525"/>
                    <a:pt x="1934" y="1528"/>
                    <a:pt x="1937" y="1527"/>
                  </a:cubicBezTo>
                  <a:cubicBezTo>
                    <a:pt x="1965" y="1526"/>
                    <a:pt x="1970" y="1522"/>
                    <a:pt x="1975" y="1524"/>
                  </a:cubicBezTo>
                  <a:cubicBezTo>
                    <a:pt x="2011" y="1518"/>
                    <a:pt x="2018" y="1528"/>
                    <a:pt x="2022" y="1521"/>
                  </a:cubicBezTo>
                  <a:cubicBezTo>
                    <a:pt x="2075" y="1522"/>
                    <a:pt x="2080" y="1523"/>
                    <a:pt x="2085" y="1524"/>
                  </a:cubicBezTo>
                  <a:cubicBezTo>
                    <a:pt x="2106" y="1524"/>
                    <a:pt x="2111" y="1524"/>
                    <a:pt x="2117" y="1524"/>
                  </a:cubicBezTo>
                  <a:cubicBezTo>
                    <a:pt x="2143" y="1525"/>
                    <a:pt x="2155" y="1533"/>
                    <a:pt x="2166" y="1533"/>
                  </a:cubicBezTo>
                  <a:cubicBezTo>
                    <a:pt x="2203" y="1551"/>
                    <a:pt x="2213" y="1555"/>
                    <a:pt x="2223" y="1558"/>
                  </a:cubicBezTo>
                  <a:cubicBezTo>
                    <a:pt x="2250" y="1574"/>
                    <a:pt x="2254" y="1582"/>
                    <a:pt x="2257" y="1578"/>
                  </a:cubicBezTo>
                  <a:cubicBezTo>
                    <a:pt x="2275" y="1592"/>
                    <a:pt x="2264" y="1590"/>
                    <a:pt x="2253" y="1586"/>
                  </a:cubicBezTo>
                  <a:cubicBezTo>
                    <a:pt x="2198" y="1570"/>
                    <a:pt x="2194" y="1576"/>
                    <a:pt x="2188" y="1571"/>
                  </a:cubicBezTo>
                  <a:cubicBezTo>
                    <a:pt x="2088" y="1565"/>
                    <a:pt x="2082" y="1558"/>
                    <a:pt x="2078" y="1563"/>
                  </a:cubicBezTo>
                  <a:cubicBezTo>
                    <a:pt x="2050" y="1558"/>
                    <a:pt x="2048" y="1559"/>
                    <a:pt x="2045" y="1560"/>
                  </a:cubicBezTo>
                  <a:cubicBezTo>
                    <a:pt x="2003" y="1553"/>
                    <a:pt x="2000" y="1561"/>
                    <a:pt x="1996" y="1559"/>
                  </a:cubicBezTo>
                  <a:cubicBezTo>
                    <a:pt x="1958" y="1560"/>
                    <a:pt x="1954" y="1554"/>
                    <a:pt x="1951" y="1557"/>
                  </a:cubicBezTo>
                  <a:cubicBezTo>
                    <a:pt x="1924" y="1562"/>
                    <a:pt x="1919" y="1554"/>
                    <a:pt x="1917" y="1561"/>
                  </a:cubicBezTo>
                  <a:cubicBezTo>
                    <a:pt x="1889" y="1559"/>
                    <a:pt x="1886" y="1561"/>
                    <a:pt x="1882" y="1562"/>
                  </a:cubicBezTo>
                  <a:cubicBezTo>
                    <a:pt x="1839" y="1563"/>
                    <a:pt x="1832" y="1565"/>
                    <a:pt x="1825" y="1565"/>
                  </a:cubicBezTo>
                  <a:cubicBezTo>
                    <a:pt x="1769" y="1563"/>
                    <a:pt x="1762" y="1568"/>
                    <a:pt x="1754" y="1565"/>
                  </a:cubicBezTo>
                  <a:cubicBezTo>
                    <a:pt x="1717" y="1565"/>
                    <a:pt x="1714" y="1571"/>
                    <a:pt x="1709" y="1567"/>
                  </a:cubicBezTo>
                  <a:cubicBezTo>
                    <a:pt x="1672" y="1566"/>
                    <a:pt x="1671" y="1564"/>
                    <a:pt x="1670" y="1562"/>
                  </a:cubicBezTo>
                  <a:cubicBezTo>
                    <a:pt x="1631" y="1552"/>
                    <a:pt x="1629" y="1550"/>
                    <a:pt x="1626" y="1548"/>
                  </a:cubicBezTo>
                  <a:cubicBezTo>
                    <a:pt x="1615" y="1548"/>
                    <a:pt x="1628" y="1552"/>
                    <a:pt x="1641" y="1558"/>
                  </a:cubicBezTo>
                  <a:cubicBezTo>
                    <a:pt x="1664" y="1563"/>
                    <a:pt x="1662" y="1572"/>
                    <a:pt x="1666" y="1567"/>
                  </a:cubicBezTo>
                  <a:cubicBezTo>
                    <a:pt x="1688" y="1572"/>
                    <a:pt x="1694" y="1570"/>
                    <a:pt x="1698" y="1575"/>
                  </a:cubicBezTo>
                  <a:cubicBezTo>
                    <a:pt x="1758" y="1581"/>
                    <a:pt x="1767" y="1587"/>
                    <a:pt x="1775" y="1585"/>
                  </a:cubicBezTo>
                  <a:cubicBezTo>
                    <a:pt x="1803" y="1587"/>
                    <a:pt x="1804" y="1584"/>
                    <a:pt x="1807" y="1585"/>
                  </a:cubicBezTo>
                  <a:cubicBezTo>
                    <a:pt x="1829" y="1582"/>
                    <a:pt x="1835" y="1589"/>
                    <a:pt x="1838" y="1585"/>
                  </a:cubicBezTo>
                  <a:cubicBezTo>
                    <a:pt x="1859" y="1585"/>
                    <a:pt x="1868" y="1586"/>
                    <a:pt x="1876" y="1586"/>
                  </a:cubicBezTo>
                  <a:cubicBezTo>
                    <a:pt x="1909" y="1584"/>
                    <a:pt x="1919" y="1589"/>
                    <a:pt x="1927" y="1589"/>
                  </a:cubicBezTo>
                  <a:cubicBezTo>
                    <a:pt x="1961" y="1592"/>
                    <a:pt x="1963" y="1590"/>
                    <a:pt x="1965" y="1591"/>
                  </a:cubicBezTo>
                  <a:cubicBezTo>
                    <a:pt x="1995" y="1594"/>
                    <a:pt x="2000" y="1600"/>
                    <a:pt x="2004" y="1595"/>
                  </a:cubicBezTo>
                  <a:cubicBezTo>
                    <a:pt x="2038" y="1596"/>
                    <a:pt x="2047" y="1601"/>
                    <a:pt x="2055" y="1598"/>
                  </a:cubicBezTo>
                  <a:cubicBezTo>
                    <a:pt x="2067" y="1600"/>
                    <a:pt x="2069" y="1600"/>
                    <a:pt x="2071" y="1601"/>
                  </a:cubicBezTo>
                  <a:cubicBezTo>
                    <a:pt x="2041" y="1605"/>
                    <a:pt x="2039" y="1606"/>
                    <a:pt x="2035" y="1603"/>
                  </a:cubicBezTo>
                  <a:cubicBezTo>
                    <a:pt x="1991" y="1606"/>
                    <a:pt x="1969" y="1607"/>
                    <a:pt x="1948" y="1608"/>
                  </a:cubicBezTo>
                  <a:cubicBezTo>
                    <a:pt x="1850" y="1621"/>
                    <a:pt x="1843" y="1615"/>
                    <a:pt x="1839" y="1619"/>
                  </a:cubicBezTo>
                  <a:cubicBezTo>
                    <a:pt x="1799" y="1616"/>
                    <a:pt x="1778" y="1619"/>
                    <a:pt x="1757" y="1620"/>
                  </a:cubicBezTo>
                  <a:cubicBezTo>
                    <a:pt x="1707" y="1621"/>
                    <a:pt x="1705" y="1621"/>
                    <a:pt x="1703" y="1623"/>
                  </a:cubicBezTo>
                  <a:cubicBezTo>
                    <a:pt x="1626" y="1620"/>
                    <a:pt x="1622" y="1615"/>
                    <a:pt x="1620" y="1617"/>
                  </a:cubicBezTo>
                  <a:cubicBezTo>
                    <a:pt x="1590" y="1610"/>
                    <a:pt x="1585" y="1616"/>
                    <a:pt x="1579" y="1611"/>
                  </a:cubicBezTo>
                  <a:cubicBezTo>
                    <a:pt x="1581" y="1613"/>
                    <a:pt x="1584" y="1619"/>
                    <a:pt x="1587" y="1616"/>
                  </a:cubicBezTo>
                  <a:cubicBezTo>
                    <a:pt x="1638" y="1623"/>
                    <a:pt x="1648" y="1624"/>
                    <a:pt x="1659" y="1625"/>
                  </a:cubicBezTo>
                  <a:cubicBezTo>
                    <a:pt x="1730" y="1631"/>
                    <a:pt x="1734" y="1624"/>
                    <a:pt x="1740" y="1626"/>
                  </a:cubicBezTo>
                  <a:cubicBezTo>
                    <a:pt x="1789" y="1623"/>
                    <a:pt x="1792" y="1627"/>
                    <a:pt x="1795" y="1626"/>
                  </a:cubicBezTo>
                  <a:cubicBezTo>
                    <a:pt x="1808" y="1624"/>
                    <a:pt x="1814" y="1626"/>
                    <a:pt x="1819" y="1625"/>
                  </a:cubicBezTo>
                  <a:cubicBezTo>
                    <a:pt x="1903" y="1624"/>
                    <a:pt x="1907" y="1617"/>
                    <a:pt x="1913" y="1621"/>
                  </a:cubicBezTo>
                  <a:cubicBezTo>
                    <a:pt x="1934" y="1617"/>
                    <a:pt x="1940" y="1619"/>
                    <a:pt x="1945" y="1617"/>
                  </a:cubicBezTo>
                  <a:cubicBezTo>
                    <a:pt x="2014" y="1613"/>
                    <a:pt x="2020" y="1616"/>
                    <a:pt x="2024" y="1612"/>
                  </a:cubicBezTo>
                  <a:cubicBezTo>
                    <a:pt x="2082" y="1613"/>
                    <a:pt x="2091" y="1610"/>
                    <a:pt x="2100" y="1612"/>
                  </a:cubicBezTo>
                  <a:cubicBezTo>
                    <a:pt x="2134" y="1615"/>
                    <a:pt x="2140" y="1614"/>
                    <a:pt x="2146" y="1617"/>
                  </a:cubicBezTo>
                  <a:cubicBezTo>
                    <a:pt x="2172" y="1617"/>
                    <a:pt x="2178" y="1618"/>
                    <a:pt x="2185" y="1619"/>
                  </a:cubicBezTo>
                  <a:cubicBezTo>
                    <a:pt x="2200" y="1619"/>
                    <a:pt x="2203" y="1617"/>
                    <a:pt x="2202" y="1620"/>
                  </a:cubicBezTo>
                  <a:cubicBezTo>
                    <a:pt x="2166" y="1626"/>
                    <a:pt x="2163" y="1623"/>
                    <a:pt x="2160" y="1624"/>
                  </a:cubicBezTo>
                  <a:cubicBezTo>
                    <a:pt x="2140" y="1625"/>
                    <a:pt x="2139" y="1632"/>
                    <a:pt x="2135" y="1630"/>
                  </a:cubicBezTo>
                  <a:cubicBezTo>
                    <a:pt x="2121" y="1625"/>
                    <a:pt x="2118" y="1626"/>
                    <a:pt x="2115" y="1625"/>
                  </a:cubicBezTo>
                  <a:cubicBezTo>
                    <a:pt x="2084" y="1626"/>
                    <a:pt x="2082" y="1632"/>
                    <a:pt x="2078" y="1629"/>
                  </a:cubicBezTo>
                  <a:cubicBezTo>
                    <a:pt x="2033" y="1635"/>
                    <a:pt x="2013" y="1630"/>
                    <a:pt x="1997" y="1638"/>
                  </a:cubicBezTo>
                  <a:cubicBezTo>
                    <a:pt x="1965" y="1638"/>
                    <a:pt x="1961" y="1640"/>
                    <a:pt x="1956" y="1640"/>
                  </a:cubicBezTo>
                  <a:cubicBezTo>
                    <a:pt x="1884" y="1646"/>
                    <a:pt x="1879" y="1643"/>
                    <a:pt x="1875" y="1643"/>
                  </a:cubicBezTo>
                  <a:cubicBezTo>
                    <a:pt x="1842" y="1646"/>
                    <a:pt x="1837" y="1643"/>
                    <a:pt x="1833" y="1644"/>
                  </a:cubicBezTo>
                  <a:cubicBezTo>
                    <a:pt x="1786" y="1641"/>
                    <a:pt x="1783" y="1647"/>
                    <a:pt x="1777" y="1641"/>
                  </a:cubicBezTo>
                  <a:cubicBezTo>
                    <a:pt x="1718" y="1642"/>
                    <a:pt x="1713" y="1636"/>
                    <a:pt x="1709" y="1637"/>
                  </a:cubicBezTo>
                  <a:cubicBezTo>
                    <a:pt x="1661" y="1635"/>
                    <a:pt x="1657" y="1636"/>
                    <a:pt x="1652" y="1636"/>
                  </a:cubicBezTo>
                  <a:cubicBezTo>
                    <a:pt x="1618" y="1633"/>
                    <a:pt x="1613" y="1629"/>
                    <a:pt x="1608" y="1631"/>
                  </a:cubicBezTo>
                  <a:cubicBezTo>
                    <a:pt x="1643" y="1640"/>
                    <a:pt x="1648" y="1640"/>
                    <a:pt x="1652" y="1639"/>
                  </a:cubicBezTo>
                  <a:cubicBezTo>
                    <a:pt x="1687" y="1646"/>
                    <a:pt x="1691" y="1642"/>
                    <a:pt x="1696" y="1645"/>
                  </a:cubicBezTo>
                  <a:cubicBezTo>
                    <a:pt x="1728" y="1644"/>
                    <a:pt x="1730" y="1646"/>
                    <a:pt x="1733" y="1648"/>
                  </a:cubicBezTo>
                  <a:cubicBezTo>
                    <a:pt x="1760" y="1651"/>
                    <a:pt x="1763" y="1648"/>
                    <a:pt x="1766" y="1649"/>
                  </a:cubicBezTo>
                  <a:cubicBezTo>
                    <a:pt x="1791" y="1654"/>
                    <a:pt x="1794" y="1645"/>
                    <a:pt x="1799" y="1651"/>
                  </a:cubicBezTo>
                  <a:cubicBezTo>
                    <a:pt x="1853" y="1651"/>
                    <a:pt x="1862" y="1650"/>
                    <a:pt x="1872" y="1652"/>
                  </a:cubicBezTo>
                  <a:cubicBezTo>
                    <a:pt x="1939" y="1648"/>
                    <a:pt x="1950" y="1649"/>
                    <a:pt x="1959" y="1647"/>
                  </a:cubicBezTo>
                  <a:cubicBezTo>
                    <a:pt x="1993" y="1649"/>
                    <a:pt x="1996" y="1643"/>
                    <a:pt x="2001" y="1643"/>
                  </a:cubicBezTo>
                  <a:cubicBezTo>
                    <a:pt x="2055" y="1643"/>
                    <a:pt x="2063" y="1634"/>
                    <a:pt x="2074" y="1639"/>
                  </a:cubicBezTo>
                  <a:cubicBezTo>
                    <a:pt x="2021" y="1649"/>
                    <a:pt x="2013" y="1650"/>
                    <a:pt x="2006" y="1652"/>
                  </a:cubicBezTo>
                  <a:cubicBezTo>
                    <a:pt x="1979" y="1656"/>
                    <a:pt x="1976" y="1660"/>
                    <a:pt x="1972" y="1658"/>
                  </a:cubicBezTo>
                  <a:cubicBezTo>
                    <a:pt x="1945" y="1659"/>
                    <a:pt x="1942" y="1665"/>
                    <a:pt x="1937" y="1661"/>
                  </a:cubicBezTo>
                  <a:cubicBezTo>
                    <a:pt x="1899" y="1666"/>
                    <a:pt x="1895" y="1667"/>
                    <a:pt x="1891" y="1667"/>
                  </a:cubicBezTo>
                  <a:cubicBezTo>
                    <a:pt x="1863" y="1666"/>
                    <a:pt x="1856" y="1666"/>
                    <a:pt x="1848" y="1667"/>
                  </a:cubicBezTo>
                  <a:cubicBezTo>
                    <a:pt x="1812" y="1662"/>
                    <a:pt x="1810" y="1672"/>
                    <a:pt x="1806" y="1668"/>
                  </a:cubicBezTo>
                  <a:cubicBezTo>
                    <a:pt x="1739" y="1667"/>
                    <a:pt x="1735" y="1664"/>
                    <a:pt x="1732" y="1669"/>
                  </a:cubicBezTo>
                  <a:cubicBezTo>
                    <a:pt x="1770" y="1676"/>
                    <a:pt x="1776" y="1672"/>
                    <a:pt x="1784" y="1674"/>
                  </a:cubicBezTo>
                  <a:cubicBezTo>
                    <a:pt x="1817" y="1675"/>
                    <a:pt x="1818" y="1674"/>
                    <a:pt x="1819" y="1672"/>
                  </a:cubicBezTo>
                  <a:cubicBezTo>
                    <a:pt x="1849" y="1671"/>
                    <a:pt x="1852" y="1672"/>
                    <a:pt x="1856" y="1675"/>
                  </a:cubicBezTo>
                  <a:cubicBezTo>
                    <a:pt x="1892" y="1677"/>
                    <a:pt x="1889" y="1681"/>
                    <a:pt x="1896" y="1683"/>
                  </a:cubicBezTo>
                  <a:cubicBezTo>
                    <a:pt x="1953" y="1677"/>
                    <a:pt x="1962" y="1681"/>
                    <a:pt x="1970" y="1678"/>
                  </a:cubicBezTo>
                  <a:cubicBezTo>
                    <a:pt x="2031" y="1673"/>
                    <a:pt x="2036" y="1672"/>
                    <a:pt x="2041" y="1673"/>
                  </a:cubicBezTo>
                  <a:cubicBezTo>
                    <a:pt x="2061" y="1666"/>
                    <a:pt x="2067" y="1668"/>
                    <a:pt x="2072" y="1667"/>
                  </a:cubicBezTo>
                  <a:cubicBezTo>
                    <a:pt x="2104" y="1661"/>
                    <a:pt x="2108" y="1666"/>
                    <a:pt x="2110" y="1664"/>
                  </a:cubicBezTo>
                  <a:cubicBezTo>
                    <a:pt x="2143" y="1661"/>
                    <a:pt x="2150" y="1660"/>
                    <a:pt x="2156" y="1658"/>
                  </a:cubicBezTo>
                  <a:cubicBezTo>
                    <a:pt x="2216" y="1652"/>
                    <a:pt x="2219" y="1651"/>
                    <a:pt x="2222" y="1649"/>
                  </a:cubicBezTo>
                  <a:cubicBezTo>
                    <a:pt x="2258" y="1652"/>
                    <a:pt x="2264" y="1651"/>
                    <a:pt x="2271" y="1650"/>
                  </a:cubicBezTo>
                  <a:cubicBezTo>
                    <a:pt x="2320" y="1652"/>
                    <a:pt x="2327" y="1654"/>
                    <a:pt x="2335" y="1653"/>
                  </a:cubicBezTo>
                  <a:cubicBezTo>
                    <a:pt x="2392" y="1661"/>
                    <a:pt x="2396" y="1664"/>
                    <a:pt x="2399" y="1662"/>
                  </a:cubicBezTo>
                  <a:cubicBezTo>
                    <a:pt x="2412" y="1678"/>
                    <a:pt x="2409" y="1673"/>
                    <a:pt x="2407" y="1675"/>
                  </a:cubicBezTo>
                  <a:cubicBezTo>
                    <a:pt x="2366" y="1672"/>
                    <a:pt x="2354" y="1673"/>
                    <a:pt x="2341" y="1671"/>
                  </a:cubicBezTo>
                  <a:cubicBezTo>
                    <a:pt x="2246" y="1675"/>
                    <a:pt x="2241" y="1682"/>
                    <a:pt x="2234" y="1678"/>
                  </a:cubicBezTo>
                  <a:cubicBezTo>
                    <a:pt x="2215" y="1686"/>
                    <a:pt x="2211" y="1681"/>
                    <a:pt x="2209" y="1685"/>
                  </a:cubicBezTo>
                  <a:cubicBezTo>
                    <a:pt x="2189" y="1687"/>
                    <a:pt x="2186" y="1688"/>
                    <a:pt x="2183" y="1688"/>
                  </a:cubicBezTo>
                  <a:cubicBezTo>
                    <a:pt x="2154" y="1694"/>
                    <a:pt x="2151" y="1695"/>
                    <a:pt x="2148" y="1697"/>
                  </a:cubicBezTo>
                  <a:cubicBezTo>
                    <a:pt x="2104" y="1700"/>
                    <a:pt x="2102" y="1705"/>
                    <a:pt x="2097" y="1699"/>
                  </a:cubicBezTo>
                  <a:cubicBezTo>
                    <a:pt x="2054" y="1707"/>
                    <a:pt x="2047" y="1707"/>
                    <a:pt x="2039" y="1708"/>
                  </a:cubicBezTo>
                  <a:cubicBezTo>
                    <a:pt x="2010" y="1713"/>
                    <a:pt x="2002" y="1710"/>
                    <a:pt x="1994" y="1712"/>
                  </a:cubicBezTo>
                  <a:cubicBezTo>
                    <a:pt x="1917" y="1709"/>
                    <a:pt x="1909" y="1713"/>
                    <a:pt x="1901" y="1710"/>
                  </a:cubicBezTo>
                  <a:cubicBezTo>
                    <a:pt x="1837" y="1703"/>
                    <a:pt x="1822" y="1704"/>
                    <a:pt x="1806" y="1699"/>
                  </a:cubicBezTo>
                  <a:cubicBezTo>
                    <a:pt x="1774" y="1697"/>
                    <a:pt x="1764" y="1687"/>
                    <a:pt x="1757" y="1690"/>
                  </a:cubicBezTo>
                  <a:cubicBezTo>
                    <a:pt x="1800" y="1705"/>
                    <a:pt x="1806" y="1705"/>
                    <a:pt x="1812" y="1706"/>
                  </a:cubicBezTo>
                  <a:cubicBezTo>
                    <a:pt x="1910" y="1719"/>
                    <a:pt x="1916" y="1718"/>
                    <a:pt x="1922" y="1719"/>
                  </a:cubicBezTo>
                  <a:cubicBezTo>
                    <a:pt x="1962" y="1715"/>
                    <a:pt x="1970" y="1723"/>
                    <a:pt x="1975" y="1721"/>
                  </a:cubicBezTo>
                  <a:cubicBezTo>
                    <a:pt x="2086" y="1711"/>
                    <a:pt x="2098" y="1710"/>
                    <a:pt x="2110" y="1711"/>
                  </a:cubicBezTo>
                  <a:cubicBezTo>
                    <a:pt x="2156" y="1701"/>
                    <a:pt x="2166" y="1700"/>
                    <a:pt x="2176" y="1699"/>
                  </a:cubicBezTo>
                  <a:cubicBezTo>
                    <a:pt x="2220" y="1689"/>
                    <a:pt x="2223" y="1689"/>
                    <a:pt x="2226" y="1691"/>
                  </a:cubicBezTo>
                  <a:cubicBezTo>
                    <a:pt x="2270" y="1685"/>
                    <a:pt x="2276" y="1684"/>
                    <a:pt x="2283" y="1684"/>
                  </a:cubicBezTo>
                  <a:cubicBezTo>
                    <a:pt x="2316" y="1678"/>
                    <a:pt x="2321" y="1684"/>
                    <a:pt x="2324" y="1680"/>
                  </a:cubicBezTo>
                  <a:cubicBezTo>
                    <a:pt x="2344" y="1683"/>
                    <a:pt x="2346" y="1679"/>
                    <a:pt x="2348" y="1680"/>
                  </a:cubicBezTo>
                  <a:cubicBezTo>
                    <a:pt x="2375" y="1689"/>
                    <a:pt x="2369" y="1677"/>
                    <a:pt x="2368" y="1686"/>
                  </a:cubicBezTo>
                  <a:cubicBezTo>
                    <a:pt x="2329" y="1690"/>
                    <a:pt x="2327" y="1690"/>
                    <a:pt x="2325" y="1691"/>
                  </a:cubicBezTo>
                  <a:cubicBezTo>
                    <a:pt x="2295" y="1695"/>
                    <a:pt x="2287" y="1700"/>
                    <a:pt x="2278" y="1702"/>
                  </a:cubicBezTo>
                  <a:cubicBezTo>
                    <a:pt x="2242" y="1706"/>
                    <a:pt x="2234" y="1713"/>
                    <a:pt x="2226" y="1714"/>
                  </a:cubicBezTo>
                  <a:cubicBezTo>
                    <a:pt x="2182" y="1729"/>
                    <a:pt x="2177" y="1730"/>
                    <a:pt x="2173" y="1731"/>
                  </a:cubicBezTo>
                  <a:cubicBezTo>
                    <a:pt x="2130" y="1746"/>
                    <a:pt x="2126" y="1748"/>
                    <a:pt x="2121" y="1749"/>
                  </a:cubicBezTo>
                  <a:cubicBezTo>
                    <a:pt x="2085" y="1753"/>
                    <a:pt x="2078" y="1763"/>
                    <a:pt x="2068" y="1759"/>
                  </a:cubicBezTo>
                  <a:cubicBezTo>
                    <a:pt x="2009" y="1763"/>
                    <a:pt x="2005" y="1765"/>
                    <a:pt x="2000" y="1766"/>
                  </a:cubicBezTo>
                  <a:cubicBezTo>
                    <a:pt x="1948" y="1765"/>
                    <a:pt x="1938" y="1759"/>
                    <a:pt x="1929" y="1763"/>
                  </a:cubicBezTo>
                  <a:cubicBezTo>
                    <a:pt x="2000" y="1769"/>
                    <a:pt x="2008" y="1772"/>
                    <a:pt x="2015" y="1771"/>
                  </a:cubicBezTo>
                  <a:cubicBezTo>
                    <a:pt x="2071" y="1764"/>
                    <a:pt x="2087" y="1769"/>
                    <a:pt x="2100" y="1762"/>
                  </a:cubicBezTo>
                  <a:cubicBezTo>
                    <a:pt x="2163" y="1744"/>
                    <a:pt x="2167" y="1747"/>
                    <a:pt x="2170" y="1740"/>
                  </a:cubicBezTo>
                  <a:cubicBezTo>
                    <a:pt x="2192" y="1731"/>
                    <a:pt x="2197" y="1738"/>
                    <a:pt x="2199" y="1731"/>
                  </a:cubicBezTo>
                  <a:cubicBezTo>
                    <a:pt x="2249" y="1721"/>
                    <a:pt x="2255" y="1714"/>
                    <a:pt x="2261" y="1712"/>
                  </a:cubicBezTo>
                  <a:cubicBezTo>
                    <a:pt x="2306" y="1703"/>
                    <a:pt x="2323" y="1699"/>
                    <a:pt x="2340" y="1696"/>
                  </a:cubicBezTo>
                  <a:cubicBezTo>
                    <a:pt x="2376" y="1698"/>
                    <a:pt x="2384" y="1691"/>
                    <a:pt x="2393" y="1695"/>
                  </a:cubicBezTo>
                  <a:cubicBezTo>
                    <a:pt x="2428" y="1692"/>
                    <a:pt x="2437" y="1691"/>
                    <a:pt x="2447" y="1697"/>
                  </a:cubicBezTo>
                  <a:cubicBezTo>
                    <a:pt x="2479" y="1700"/>
                    <a:pt x="2483" y="1700"/>
                    <a:pt x="2488" y="1703"/>
                  </a:cubicBezTo>
                  <a:cubicBezTo>
                    <a:pt x="2458" y="1707"/>
                    <a:pt x="2450" y="1704"/>
                    <a:pt x="2443" y="1707"/>
                  </a:cubicBezTo>
                  <a:cubicBezTo>
                    <a:pt x="2391" y="1706"/>
                    <a:pt x="2384" y="1713"/>
                    <a:pt x="2376" y="1709"/>
                  </a:cubicBezTo>
                  <a:cubicBezTo>
                    <a:pt x="2359" y="1715"/>
                    <a:pt x="2356" y="1712"/>
                    <a:pt x="2355" y="1714"/>
                  </a:cubicBezTo>
                  <a:cubicBezTo>
                    <a:pt x="2317" y="1717"/>
                    <a:pt x="2303" y="1723"/>
                    <a:pt x="2287" y="1724"/>
                  </a:cubicBezTo>
                  <a:cubicBezTo>
                    <a:pt x="2263" y="1731"/>
                    <a:pt x="2259" y="1730"/>
                    <a:pt x="2257" y="1735"/>
                  </a:cubicBezTo>
                  <a:cubicBezTo>
                    <a:pt x="2222" y="1744"/>
                    <a:pt x="2221" y="1745"/>
                    <a:pt x="2220" y="1747"/>
                  </a:cubicBezTo>
                  <a:cubicBezTo>
                    <a:pt x="2188" y="1756"/>
                    <a:pt x="2174" y="1763"/>
                    <a:pt x="2159" y="1767"/>
                  </a:cubicBezTo>
                  <a:cubicBezTo>
                    <a:pt x="2131" y="1773"/>
                    <a:pt x="2123" y="1776"/>
                    <a:pt x="2116" y="1780"/>
                  </a:cubicBezTo>
                  <a:cubicBezTo>
                    <a:pt x="2083" y="1781"/>
                    <a:pt x="2075" y="1784"/>
                    <a:pt x="2067" y="1784"/>
                  </a:cubicBezTo>
                  <a:cubicBezTo>
                    <a:pt x="1966" y="1780"/>
                    <a:pt x="1955" y="1771"/>
                    <a:pt x="1945" y="1774"/>
                  </a:cubicBezTo>
                  <a:cubicBezTo>
                    <a:pt x="1986" y="1780"/>
                    <a:pt x="1990" y="1786"/>
                    <a:pt x="1993" y="1785"/>
                  </a:cubicBezTo>
                  <a:cubicBezTo>
                    <a:pt x="2034" y="1786"/>
                    <a:pt x="2046" y="1790"/>
                    <a:pt x="2058" y="1789"/>
                  </a:cubicBezTo>
                  <a:cubicBezTo>
                    <a:pt x="2117" y="1785"/>
                    <a:pt x="2120" y="1784"/>
                    <a:pt x="2124" y="1785"/>
                  </a:cubicBezTo>
                  <a:cubicBezTo>
                    <a:pt x="2175" y="1769"/>
                    <a:pt x="2184" y="1769"/>
                    <a:pt x="2188" y="1768"/>
                  </a:cubicBezTo>
                  <a:cubicBezTo>
                    <a:pt x="2246" y="1746"/>
                    <a:pt x="2249" y="1746"/>
                    <a:pt x="2252" y="1745"/>
                  </a:cubicBezTo>
                  <a:cubicBezTo>
                    <a:pt x="2283" y="1734"/>
                    <a:pt x="2286" y="1733"/>
                    <a:pt x="2290" y="1736"/>
                  </a:cubicBezTo>
                  <a:cubicBezTo>
                    <a:pt x="2320" y="1723"/>
                    <a:pt x="2324" y="1728"/>
                    <a:pt x="2327" y="1727"/>
                  </a:cubicBezTo>
                  <a:cubicBezTo>
                    <a:pt x="2362" y="1721"/>
                    <a:pt x="2368" y="1720"/>
                    <a:pt x="2375" y="1722"/>
                  </a:cubicBezTo>
                  <a:cubicBezTo>
                    <a:pt x="2390" y="1719"/>
                    <a:pt x="2393" y="1717"/>
                    <a:pt x="2392" y="1720"/>
                  </a:cubicBezTo>
                  <a:cubicBezTo>
                    <a:pt x="2372" y="1728"/>
                    <a:pt x="2367" y="1729"/>
                    <a:pt x="2361" y="1731"/>
                  </a:cubicBezTo>
                  <a:cubicBezTo>
                    <a:pt x="2308" y="1755"/>
                    <a:pt x="2304" y="1761"/>
                    <a:pt x="2298" y="1760"/>
                  </a:cubicBezTo>
                  <a:cubicBezTo>
                    <a:pt x="2242" y="1780"/>
                    <a:pt x="2237" y="1788"/>
                    <a:pt x="2231" y="1789"/>
                  </a:cubicBezTo>
                  <a:cubicBezTo>
                    <a:pt x="2170" y="1810"/>
                    <a:pt x="2162" y="1801"/>
                    <a:pt x="2156" y="1807"/>
                  </a:cubicBezTo>
                  <a:cubicBezTo>
                    <a:pt x="2095" y="1819"/>
                    <a:pt x="2100" y="1815"/>
                    <a:pt x="2107" y="1818"/>
                  </a:cubicBezTo>
                  <a:cubicBezTo>
                    <a:pt x="2165" y="1813"/>
                    <a:pt x="2170" y="1809"/>
                    <a:pt x="2176" y="1812"/>
                  </a:cubicBezTo>
                  <a:cubicBezTo>
                    <a:pt x="2213" y="1802"/>
                    <a:pt x="2217" y="1801"/>
                    <a:pt x="2220" y="1802"/>
                  </a:cubicBezTo>
                  <a:cubicBezTo>
                    <a:pt x="2241" y="1796"/>
                    <a:pt x="2244" y="1795"/>
                    <a:pt x="2246" y="1794"/>
                  </a:cubicBezTo>
                  <a:cubicBezTo>
                    <a:pt x="2285" y="1773"/>
                    <a:pt x="2292" y="1778"/>
                    <a:pt x="2297" y="1772"/>
                  </a:cubicBezTo>
                  <a:cubicBezTo>
                    <a:pt x="2337" y="1755"/>
                    <a:pt x="2341" y="1746"/>
                    <a:pt x="2347" y="1748"/>
                  </a:cubicBezTo>
                  <a:cubicBezTo>
                    <a:pt x="2385" y="1733"/>
                    <a:pt x="2388" y="1732"/>
                    <a:pt x="2391" y="1730"/>
                  </a:cubicBezTo>
                  <a:cubicBezTo>
                    <a:pt x="2384" y="1739"/>
                    <a:pt x="2379" y="1735"/>
                    <a:pt x="2376" y="1741"/>
                  </a:cubicBezTo>
                  <a:cubicBezTo>
                    <a:pt x="2327" y="1774"/>
                    <a:pt x="2319" y="1772"/>
                    <a:pt x="2313" y="1780"/>
                  </a:cubicBezTo>
                  <a:cubicBezTo>
                    <a:pt x="2243" y="1805"/>
                    <a:pt x="2240" y="1810"/>
                    <a:pt x="2236" y="1810"/>
                  </a:cubicBezTo>
                  <a:cubicBezTo>
                    <a:pt x="2246" y="1810"/>
                    <a:pt x="2252" y="1812"/>
                    <a:pt x="2257" y="1809"/>
                  </a:cubicBezTo>
                  <a:cubicBezTo>
                    <a:pt x="2304" y="1801"/>
                    <a:pt x="2314" y="1795"/>
                    <a:pt x="2326" y="1796"/>
                  </a:cubicBezTo>
                  <a:cubicBezTo>
                    <a:pt x="2404" y="1775"/>
                    <a:pt x="2407" y="1767"/>
                    <a:pt x="2411" y="1767"/>
                  </a:cubicBezTo>
                  <a:cubicBezTo>
                    <a:pt x="2427" y="1756"/>
                    <a:pt x="2432" y="1761"/>
                    <a:pt x="2436" y="1757"/>
                  </a:cubicBezTo>
                  <a:cubicBezTo>
                    <a:pt x="2466" y="1752"/>
                    <a:pt x="2469" y="1743"/>
                    <a:pt x="2474" y="1746"/>
                  </a:cubicBezTo>
                  <a:cubicBezTo>
                    <a:pt x="2529" y="1737"/>
                    <a:pt x="2532" y="1736"/>
                    <a:pt x="2535" y="1737"/>
                  </a:cubicBezTo>
                  <a:cubicBezTo>
                    <a:pt x="2575" y="1744"/>
                    <a:pt x="2581" y="1741"/>
                    <a:pt x="2589" y="1744"/>
                  </a:cubicBezTo>
                  <a:cubicBezTo>
                    <a:pt x="2602" y="1749"/>
                    <a:pt x="2598" y="1755"/>
                    <a:pt x="2592" y="1751"/>
                  </a:cubicBezTo>
                  <a:cubicBezTo>
                    <a:pt x="2563" y="1751"/>
                    <a:pt x="2560" y="1751"/>
                    <a:pt x="2557" y="1749"/>
                  </a:cubicBezTo>
                  <a:cubicBezTo>
                    <a:pt x="2494" y="1753"/>
                    <a:pt x="2484" y="1761"/>
                    <a:pt x="2472" y="1758"/>
                  </a:cubicBezTo>
                  <a:cubicBezTo>
                    <a:pt x="2423" y="1782"/>
                    <a:pt x="2416" y="1784"/>
                    <a:pt x="2408" y="1786"/>
                  </a:cubicBezTo>
                  <a:cubicBezTo>
                    <a:pt x="2394" y="1796"/>
                    <a:pt x="2397" y="1794"/>
                    <a:pt x="2401" y="1794"/>
                  </a:cubicBezTo>
                  <a:cubicBezTo>
                    <a:pt x="2438" y="1779"/>
                    <a:pt x="2446" y="1783"/>
                    <a:pt x="2452" y="1776"/>
                  </a:cubicBezTo>
                  <a:cubicBezTo>
                    <a:pt x="2503" y="1763"/>
                    <a:pt x="2511" y="1764"/>
                    <a:pt x="2518" y="1759"/>
                  </a:cubicBezTo>
                  <a:cubicBezTo>
                    <a:pt x="2565" y="1757"/>
                    <a:pt x="2570" y="1763"/>
                    <a:pt x="2573" y="1759"/>
                  </a:cubicBezTo>
                  <a:cubicBezTo>
                    <a:pt x="2620" y="1769"/>
                    <a:pt x="2631" y="1766"/>
                    <a:pt x="2643" y="1772"/>
                  </a:cubicBezTo>
                  <a:cubicBezTo>
                    <a:pt x="2611" y="1778"/>
                    <a:pt x="2605" y="1773"/>
                    <a:pt x="2601" y="1776"/>
                  </a:cubicBezTo>
                  <a:cubicBezTo>
                    <a:pt x="2602" y="1780"/>
                    <a:pt x="2605" y="1784"/>
                    <a:pt x="2608" y="1785"/>
                  </a:cubicBezTo>
                  <a:cubicBezTo>
                    <a:pt x="2586" y="1812"/>
                    <a:pt x="2578" y="1817"/>
                    <a:pt x="2571" y="1826"/>
                  </a:cubicBezTo>
                  <a:cubicBezTo>
                    <a:pt x="2606" y="1818"/>
                    <a:pt x="2607" y="1814"/>
                    <a:pt x="2609" y="1815"/>
                  </a:cubicBezTo>
                  <a:cubicBezTo>
                    <a:pt x="2633" y="1804"/>
                    <a:pt x="2636" y="1801"/>
                    <a:pt x="2639" y="1801"/>
                  </a:cubicBezTo>
                  <a:cubicBezTo>
                    <a:pt x="2737" y="1829"/>
                    <a:pt x="2741" y="1818"/>
                    <a:pt x="2747" y="1820"/>
                  </a:cubicBezTo>
                  <a:close/>
                  <a:moveTo>
                    <a:pt x="2458" y="1578"/>
                  </a:moveTo>
                  <a:cubicBezTo>
                    <a:pt x="2449" y="1563"/>
                    <a:pt x="2450" y="1546"/>
                    <a:pt x="2442" y="1531"/>
                  </a:cubicBezTo>
                  <a:cubicBezTo>
                    <a:pt x="2439" y="1511"/>
                    <a:pt x="2436" y="1509"/>
                    <a:pt x="2437" y="1507"/>
                  </a:cubicBezTo>
                  <a:cubicBezTo>
                    <a:pt x="2411" y="1428"/>
                    <a:pt x="2409" y="1420"/>
                    <a:pt x="2409" y="1412"/>
                  </a:cubicBezTo>
                  <a:cubicBezTo>
                    <a:pt x="2389" y="1357"/>
                    <a:pt x="2382" y="1350"/>
                    <a:pt x="2382" y="1342"/>
                  </a:cubicBezTo>
                  <a:cubicBezTo>
                    <a:pt x="2364" y="1303"/>
                    <a:pt x="2365" y="1299"/>
                    <a:pt x="2360" y="1296"/>
                  </a:cubicBezTo>
                  <a:cubicBezTo>
                    <a:pt x="2332" y="1243"/>
                    <a:pt x="2335" y="1234"/>
                    <a:pt x="2328" y="1227"/>
                  </a:cubicBezTo>
                  <a:cubicBezTo>
                    <a:pt x="2315" y="1201"/>
                    <a:pt x="2318" y="1202"/>
                    <a:pt x="2320" y="1203"/>
                  </a:cubicBezTo>
                  <a:cubicBezTo>
                    <a:pt x="2332" y="1221"/>
                    <a:pt x="2335" y="1227"/>
                    <a:pt x="2337" y="1233"/>
                  </a:cubicBezTo>
                  <a:cubicBezTo>
                    <a:pt x="2363" y="1280"/>
                    <a:pt x="2365" y="1282"/>
                    <a:pt x="2365" y="1285"/>
                  </a:cubicBezTo>
                  <a:cubicBezTo>
                    <a:pt x="2386" y="1325"/>
                    <a:pt x="2384" y="1332"/>
                    <a:pt x="2391" y="1337"/>
                  </a:cubicBezTo>
                  <a:cubicBezTo>
                    <a:pt x="2411" y="1408"/>
                    <a:pt x="2417" y="1417"/>
                    <a:pt x="2417" y="1428"/>
                  </a:cubicBezTo>
                  <a:cubicBezTo>
                    <a:pt x="2424" y="1445"/>
                    <a:pt x="2423" y="1447"/>
                    <a:pt x="2423" y="1450"/>
                  </a:cubicBezTo>
                  <a:cubicBezTo>
                    <a:pt x="2436" y="1493"/>
                    <a:pt x="2437" y="1498"/>
                    <a:pt x="2440" y="1503"/>
                  </a:cubicBezTo>
                  <a:cubicBezTo>
                    <a:pt x="2452" y="1553"/>
                    <a:pt x="2455" y="1558"/>
                    <a:pt x="2455" y="1563"/>
                  </a:cubicBezTo>
                  <a:close/>
                  <a:moveTo>
                    <a:pt x="2179" y="1442"/>
                  </a:moveTo>
                  <a:cubicBezTo>
                    <a:pt x="2173" y="1440"/>
                    <a:pt x="2178" y="1436"/>
                    <a:pt x="2174" y="1434"/>
                  </a:cubicBezTo>
                  <a:cubicBezTo>
                    <a:pt x="2170" y="1428"/>
                    <a:pt x="2169" y="1421"/>
                    <a:pt x="2166" y="1415"/>
                  </a:cubicBezTo>
                  <a:cubicBezTo>
                    <a:pt x="2168" y="1413"/>
                    <a:pt x="2169" y="1417"/>
                    <a:pt x="2168" y="1419"/>
                  </a:cubicBezTo>
                  <a:cubicBezTo>
                    <a:pt x="2178" y="1428"/>
                    <a:pt x="2178" y="1439"/>
                    <a:pt x="2185" y="1449"/>
                  </a:cubicBezTo>
                  <a:cubicBezTo>
                    <a:pt x="2182" y="1453"/>
                    <a:pt x="2178" y="1444"/>
                    <a:pt x="2179" y="1442"/>
                  </a:cubicBezTo>
                  <a:close/>
                  <a:moveTo>
                    <a:pt x="1757" y="1164"/>
                  </a:moveTo>
                  <a:cubicBezTo>
                    <a:pt x="1755" y="1155"/>
                    <a:pt x="1745" y="1148"/>
                    <a:pt x="1741" y="1140"/>
                  </a:cubicBezTo>
                  <a:cubicBezTo>
                    <a:pt x="1746" y="1136"/>
                    <a:pt x="1744" y="1144"/>
                    <a:pt x="1748" y="1145"/>
                  </a:cubicBezTo>
                  <a:cubicBezTo>
                    <a:pt x="1749" y="1148"/>
                    <a:pt x="1752" y="1151"/>
                    <a:pt x="1756" y="1153"/>
                  </a:cubicBezTo>
                  <a:cubicBezTo>
                    <a:pt x="1756" y="1160"/>
                    <a:pt x="1762" y="1165"/>
                    <a:pt x="1768" y="1171"/>
                  </a:cubicBezTo>
                  <a:cubicBezTo>
                    <a:pt x="1762" y="1175"/>
                    <a:pt x="1763" y="1165"/>
                    <a:pt x="1757" y="1164"/>
                  </a:cubicBezTo>
                  <a:close/>
                  <a:moveTo>
                    <a:pt x="1772" y="1184"/>
                  </a:moveTo>
                  <a:cubicBezTo>
                    <a:pt x="1775" y="1176"/>
                    <a:pt x="1778" y="1188"/>
                    <a:pt x="1781" y="1190"/>
                  </a:cubicBezTo>
                  <a:cubicBezTo>
                    <a:pt x="1776" y="1195"/>
                    <a:pt x="1778" y="1185"/>
                    <a:pt x="1772" y="1184"/>
                  </a:cubicBezTo>
                  <a:close/>
                  <a:moveTo>
                    <a:pt x="1792" y="1208"/>
                  </a:moveTo>
                  <a:cubicBezTo>
                    <a:pt x="1790" y="1202"/>
                    <a:pt x="1796" y="1210"/>
                    <a:pt x="1798" y="1212"/>
                  </a:cubicBezTo>
                  <a:cubicBezTo>
                    <a:pt x="1794" y="1214"/>
                    <a:pt x="1794" y="1210"/>
                    <a:pt x="1792" y="1208"/>
                  </a:cubicBezTo>
                  <a:close/>
                  <a:moveTo>
                    <a:pt x="1692" y="1210"/>
                  </a:moveTo>
                  <a:cubicBezTo>
                    <a:pt x="1690" y="1206"/>
                    <a:pt x="1694" y="1209"/>
                    <a:pt x="1697" y="1210"/>
                  </a:cubicBezTo>
                  <a:cubicBezTo>
                    <a:pt x="1699" y="1214"/>
                    <a:pt x="1695" y="1212"/>
                    <a:pt x="1692" y="1210"/>
                  </a:cubicBezTo>
                  <a:close/>
                  <a:moveTo>
                    <a:pt x="1809" y="1293"/>
                  </a:moveTo>
                  <a:cubicBezTo>
                    <a:pt x="1805" y="1288"/>
                    <a:pt x="1803" y="1293"/>
                    <a:pt x="1799" y="1289"/>
                  </a:cubicBezTo>
                  <a:cubicBezTo>
                    <a:pt x="1741" y="1277"/>
                    <a:pt x="1733" y="1269"/>
                    <a:pt x="1726" y="1269"/>
                  </a:cubicBezTo>
                  <a:cubicBezTo>
                    <a:pt x="1661" y="1252"/>
                    <a:pt x="1655" y="1244"/>
                    <a:pt x="1652" y="1246"/>
                  </a:cubicBezTo>
                  <a:cubicBezTo>
                    <a:pt x="1628" y="1237"/>
                    <a:pt x="1626" y="1241"/>
                    <a:pt x="1622" y="1236"/>
                  </a:cubicBezTo>
                  <a:cubicBezTo>
                    <a:pt x="1588" y="1231"/>
                    <a:pt x="1583" y="1223"/>
                    <a:pt x="1581" y="1227"/>
                  </a:cubicBezTo>
                  <a:cubicBezTo>
                    <a:pt x="1489" y="1185"/>
                    <a:pt x="1485" y="1182"/>
                    <a:pt x="1480" y="1178"/>
                  </a:cubicBezTo>
                  <a:cubicBezTo>
                    <a:pt x="1531" y="1198"/>
                    <a:pt x="1536" y="1201"/>
                    <a:pt x="1539" y="1200"/>
                  </a:cubicBezTo>
                  <a:cubicBezTo>
                    <a:pt x="1564" y="1207"/>
                    <a:pt x="1569" y="1214"/>
                    <a:pt x="1571" y="1210"/>
                  </a:cubicBezTo>
                  <a:cubicBezTo>
                    <a:pt x="1644" y="1232"/>
                    <a:pt x="1651" y="1235"/>
                    <a:pt x="1658" y="1234"/>
                  </a:cubicBezTo>
                  <a:cubicBezTo>
                    <a:pt x="1704" y="1244"/>
                    <a:pt x="1709" y="1252"/>
                    <a:pt x="1713" y="1250"/>
                  </a:cubicBezTo>
                  <a:cubicBezTo>
                    <a:pt x="1739" y="1261"/>
                    <a:pt x="1741" y="1257"/>
                    <a:pt x="1745" y="1260"/>
                  </a:cubicBezTo>
                  <a:cubicBezTo>
                    <a:pt x="1820" y="1291"/>
                    <a:pt x="1826" y="1292"/>
                    <a:pt x="1831" y="1297"/>
                  </a:cubicBezTo>
                  <a:close/>
                  <a:moveTo>
                    <a:pt x="1831" y="1268"/>
                  </a:moveTo>
                  <a:cubicBezTo>
                    <a:pt x="1826" y="1265"/>
                    <a:pt x="1819" y="1261"/>
                    <a:pt x="1818" y="1257"/>
                  </a:cubicBezTo>
                  <a:cubicBezTo>
                    <a:pt x="1823" y="1253"/>
                    <a:pt x="1822" y="1263"/>
                    <a:pt x="1829" y="1264"/>
                  </a:cubicBezTo>
                  <a:cubicBezTo>
                    <a:pt x="1832" y="1266"/>
                    <a:pt x="1831" y="1268"/>
                    <a:pt x="1833" y="1270"/>
                  </a:cubicBezTo>
                  <a:cubicBezTo>
                    <a:pt x="1835" y="1271"/>
                    <a:pt x="1838" y="1273"/>
                    <a:pt x="1840" y="1274"/>
                  </a:cubicBezTo>
                  <a:cubicBezTo>
                    <a:pt x="1846" y="1280"/>
                    <a:pt x="1828" y="1271"/>
                    <a:pt x="1831" y="1268"/>
                  </a:cubicBezTo>
                  <a:close/>
                  <a:moveTo>
                    <a:pt x="2044" y="1428"/>
                  </a:moveTo>
                  <a:cubicBezTo>
                    <a:pt x="2047" y="1430"/>
                    <a:pt x="2049" y="1432"/>
                    <a:pt x="2051" y="1433"/>
                  </a:cubicBezTo>
                  <a:cubicBezTo>
                    <a:pt x="2054" y="1436"/>
                    <a:pt x="2050" y="1435"/>
                    <a:pt x="2048" y="1434"/>
                  </a:cubicBezTo>
                  <a:cubicBezTo>
                    <a:pt x="2046" y="1432"/>
                    <a:pt x="2044" y="1431"/>
                    <a:pt x="2041" y="1429"/>
                  </a:cubicBezTo>
                  <a:cubicBezTo>
                    <a:pt x="2039" y="1426"/>
                    <a:pt x="2042" y="1427"/>
                    <a:pt x="2044" y="1428"/>
                  </a:cubicBezTo>
                  <a:close/>
                  <a:moveTo>
                    <a:pt x="1955" y="1335"/>
                  </a:moveTo>
                  <a:cubicBezTo>
                    <a:pt x="1951" y="1337"/>
                    <a:pt x="1951" y="1333"/>
                    <a:pt x="1949" y="1331"/>
                  </a:cubicBezTo>
                  <a:cubicBezTo>
                    <a:pt x="1947" y="1325"/>
                    <a:pt x="1952" y="1333"/>
                    <a:pt x="1955" y="1335"/>
                  </a:cubicBezTo>
                  <a:close/>
                  <a:moveTo>
                    <a:pt x="1869" y="1239"/>
                  </a:moveTo>
                  <a:cubicBezTo>
                    <a:pt x="1861" y="1229"/>
                    <a:pt x="1854" y="1219"/>
                    <a:pt x="1847" y="1208"/>
                  </a:cubicBezTo>
                  <a:cubicBezTo>
                    <a:pt x="1805" y="1140"/>
                    <a:pt x="1798" y="1136"/>
                    <a:pt x="1797" y="1130"/>
                  </a:cubicBezTo>
                  <a:cubicBezTo>
                    <a:pt x="1778" y="1105"/>
                    <a:pt x="1779" y="1102"/>
                    <a:pt x="1775" y="1100"/>
                  </a:cubicBezTo>
                  <a:cubicBezTo>
                    <a:pt x="1751" y="1063"/>
                    <a:pt x="1751" y="1057"/>
                    <a:pt x="1744" y="1053"/>
                  </a:cubicBezTo>
                  <a:cubicBezTo>
                    <a:pt x="1704" y="986"/>
                    <a:pt x="1701" y="981"/>
                    <a:pt x="1696" y="976"/>
                  </a:cubicBezTo>
                  <a:cubicBezTo>
                    <a:pt x="1684" y="958"/>
                    <a:pt x="1675" y="954"/>
                    <a:pt x="1673" y="948"/>
                  </a:cubicBezTo>
                  <a:cubicBezTo>
                    <a:pt x="1619" y="895"/>
                    <a:pt x="1606" y="886"/>
                    <a:pt x="1597" y="877"/>
                  </a:cubicBezTo>
                  <a:cubicBezTo>
                    <a:pt x="1568" y="853"/>
                    <a:pt x="1573" y="858"/>
                    <a:pt x="1578" y="858"/>
                  </a:cubicBezTo>
                  <a:cubicBezTo>
                    <a:pt x="1631" y="889"/>
                    <a:pt x="1640" y="902"/>
                    <a:pt x="1659" y="913"/>
                  </a:cubicBezTo>
                  <a:cubicBezTo>
                    <a:pt x="1699" y="955"/>
                    <a:pt x="1703" y="959"/>
                    <a:pt x="1704" y="964"/>
                  </a:cubicBezTo>
                  <a:cubicBezTo>
                    <a:pt x="1739" y="1005"/>
                    <a:pt x="1743" y="1009"/>
                    <a:pt x="1744" y="1014"/>
                  </a:cubicBezTo>
                  <a:cubicBezTo>
                    <a:pt x="1791" y="1084"/>
                    <a:pt x="1790" y="1089"/>
                    <a:pt x="1796" y="1093"/>
                  </a:cubicBezTo>
                  <a:cubicBezTo>
                    <a:pt x="1830" y="1149"/>
                    <a:pt x="1831" y="1155"/>
                    <a:pt x="1836" y="1159"/>
                  </a:cubicBezTo>
                  <a:cubicBezTo>
                    <a:pt x="1862" y="1202"/>
                    <a:pt x="1869" y="1206"/>
                    <a:pt x="1870" y="1210"/>
                  </a:cubicBezTo>
                  <a:cubicBezTo>
                    <a:pt x="1892" y="1239"/>
                    <a:pt x="1898" y="1257"/>
                    <a:pt x="1914" y="1274"/>
                  </a:cubicBezTo>
                  <a:cubicBezTo>
                    <a:pt x="1924" y="1292"/>
                    <a:pt x="1926" y="1296"/>
                    <a:pt x="1930" y="1300"/>
                  </a:cubicBezTo>
                  <a:cubicBezTo>
                    <a:pt x="1924" y="1308"/>
                    <a:pt x="1924" y="1303"/>
                    <a:pt x="1916" y="1298"/>
                  </a:cubicBezTo>
                  <a:cubicBezTo>
                    <a:pt x="1898" y="1273"/>
                    <a:pt x="1892" y="1271"/>
                    <a:pt x="1894" y="1268"/>
                  </a:cubicBezTo>
                  <a:cubicBezTo>
                    <a:pt x="1873" y="1243"/>
                    <a:pt x="1868" y="1242"/>
                    <a:pt x="1869" y="1239"/>
                  </a:cubicBezTo>
                  <a:close/>
                  <a:moveTo>
                    <a:pt x="1913" y="1315"/>
                  </a:moveTo>
                  <a:cubicBezTo>
                    <a:pt x="1912" y="1309"/>
                    <a:pt x="1903" y="1305"/>
                    <a:pt x="1902" y="1300"/>
                  </a:cubicBezTo>
                  <a:cubicBezTo>
                    <a:pt x="1900" y="1295"/>
                    <a:pt x="1896" y="1290"/>
                    <a:pt x="1893" y="1286"/>
                  </a:cubicBezTo>
                  <a:cubicBezTo>
                    <a:pt x="1885" y="1276"/>
                    <a:pt x="1878" y="1267"/>
                    <a:pt x="1870" y="1257"/>
                  </a:cubicBezTo>
                  <a:cubicBezTo>
                    <a:pt x="1872" y="1255"/>
                    <a:pt x="1872" y="1260"/>
                    <a:pt x="1875" y="1261"/>
                  </a:cubicBezTo>
                  <a:cubicBezTo>
                    <a:pt x="1878" y="1263"/>
                    <a:pt x="1880" y="1264"/>
                    <a:pt x="1883" y="1266"/>
                  </a:cubicBezTo>
                  <a:cubicBezTo>
                    <a:pt x="1883" y="1271"/>
                    <a:pt x="1888" y="1276"/>
                    <a:pt x="1893" y="1281"/>
                  </a:cubicBezTo>
                  <a:cubicBezTo>
                    <a:pt x="1895" y="1286"/>
                    <a:pt x="1902" y="1291"/>
                    <a:pt x="1904" y="1296"/>
                  </a:cubicBezTo>
                  <a:cubicBezTo>
                    <a:pt x="1916" y="1305"/>
                    <a:pt x="1917" y="1316"/>
                    <a:pt x="1930" y="1324"/>
                  </a:cubicBezTo>
                  <a:cubicBezTo>
                    <a:pt x="1925" y="1330"/>
                    <a:pt x="1922" y="1318"/>
                    <a:pt x="1913" y="1315"/>
                  </a:cubicBezTo>
                  <a:close/>
                  <a:moveTo>
                    <a:pt x="1930" y="1329"/>
                  </a:moveTo>
                  <a:cubicBezTo>
                    <a:pt x="1931" y="1327"/>
                    <a:pt x="1933" y="1329"/>
                    <a:pt x="1935" y="1329"/>
                  </a:cubicBezTo>
                  <a:cubicBezTo>
                    <a:pt x="1949" y="1342"/>
                    <a:pt x="1959" y="1355"/>
                    <a:pt x="1978" y="1366"/>
                  </a:cubicBezTo>
                  <a:cubicBezTo>
                    <a:pt x="1984" y="1371"/>
                    <a:pt x="1986" y="1377"/>
                    <a:pt x="1994" y="1382"/>
                  </a:cubicBezTo>
                  <a:cubicBezTo>
                    <a:pt x="2000" y="1383"/>
                    <a:pt x="1993" y="1393"/>
                    <a:pt x="2000" y="1389"/>
                  </a:cubicBezTo>
                  <a:cubicBezTo>
                    <a:pt x="2001" y="1392"/>
                    <a:pt x="2005" y="1395"/>
                    <a:pt x="2007" y="1398"/>
                  </a:cubicBezTo>
                  <a:cubicBezTo>
                    <a:pt x="2009" y="1401"/>
                    <a:pt x="2019" y="1403"/>
                    <a:pt x="2016" y="1407"/>
                  </a:cubicBezTo>
                  <a:cubicBezTo>
                    <a:pt x="2019" y="1410"/>
                    <a:pt x="2027" y="1411"/>
                    <a:pt x="2021" y="1416"/>
                  </a:cubicBezTo>
                  <a:cubicBezTo>
                    <a:pt x="2020" y="1410"/>
                    <a:pt x="2016" y="1414"/>
                    <a:pt x="2010" y="1408"/>
                  </a:cubicBezTo>
                  <a:cubicBezTo>
                    <a:pt x="2004" y="1406"/>
                    <a:pt x="2007" y="1402"/>
                    <a:pt x="2001" y="1399"/>
                  </a:cubicBezTo>
                  <a:cubicBezTo>
                    <a:pt x="1994" y="1395"/>
                    <a:pt x="1987" y="1391"/>
                    <a:pt x="1981" y="1386"/>
                  </a:cubicBezTo>
                  <a:cubicBezTo>
                    <a:pt x="1962" y="1367"/>
                    <a:pt x="1947" y="1348"/>
                    <a:pt x="1930" y="1329"/>
                  </a:cubicBezTo>
                  <a:close/>
                  <a:moveTo>
                    <a:pt x="2085" y="1477"/>
                  </a:moveTo>
                  <a:cubicBezTo>
                    <a:pt x="2080" y="1475"/>
                    <a:pt x="2071" y="1475"/>
                    <a:pt x="2070" y="1469"/>
                  </a:cubicBezTo>
                  <a:cubicBezTo>
                    <a:pt x="1990" y="1424"/>
                    <a:pt x="1979" y="1423"/>
                    <a:pt x="1966" y="1413"/>
                  </a:cubicBezTo>
                  <a:cubicBezTo>
                    <a:pt x="1930" y="1402"/>
                    <a:pt x="1925" y="1399"/>
                    <a:pt x="1920" y="1398"/>
                  </a:cubicBezTo>
                  <a:cubicBezTo>
                    <a:pt x="1869" y="1380"/>
                    <a:pt x="1865" y="1380"/>
                    <a:pt x="1860" y="1379"/>
                  </a:cubicBezTo>
                  <a:cubicBezTo>
                    <a:pt x="1817" y="1362"/>
                    <a:pt x="1813" y="1365"/>
                    <a:pt x="1811" y="1362"/>
                  </a:cubicBezTo>
                  <a:cubicBezTo>
                    <a:pt x="1789" y="1359"/>
                    <a:pt x="1785" y="1355"/>
                    <a:pt x="1782" y="1354"/>
                  </a:cubicBezTo>
                  <a:cubicBezTo>
                    <a:pt x="1756" y="1348"/>
                    <a:pt x="1751" y="1344"/>
                    <a:pt x="1746" y="1345"/>
                  </a:cubicBezTo>
                  <a:cubicBezTo>
                    <a:pt x="1664" y="1323"/>
                    <a:pt x="1655" y="1321"/>
                    <a:pt x="1645" y="1320"/>
                  </a:cubicBezTo>
                  <a:cubicBezTo>
                    <a:pt x="1595" y="1300"/>
                    <a:pt x="1591" y="1302"/>
                    <a:pt x="1586" y="1299"/>
                  </a:cubicBezTo>
                  <a:cubicBezTo>
                    <a:pt x="1492" y="1254"/>
                    <a:pt x="1486" y="1250"/>
                    <a:pt x="1481" y="1247"/>
                  </a:cubicBezTo>
                  <a:cubicBezTo>
                    <a:pt x="1469" y="1238"/>
                    <a:pt x="1471" y="1238"/>
                    <a:pt x="1473" y="1240"/>
                  </a:cubicBezTo>
                  <a:cubicBezTo>
                    <a:pt x="1518" y="1254"/>
                    <a:pt x="1522" y="1251"/>
                    <a:pt x="1527" y="1257"/>
                  </a:cubicBezTo>
                  <a:cubicBezTo>
                    <a:pt x="1562" y="1261"/>
                    <a:pt x="1567" y="1267"/>
                    <a:pt x="1569" y="1264"/>
                  </a:cubicBezTo>
                  <a:cubicBezTo>
                    <a:pt x="1625" y="1276"/>
                    <a:pt x="1633" y="1283"/>
                    <a:pt x="1638" y="1279"/>
                  </a:cubicBezTo>
                  <a:cubicBezTo>
                    <a:pt x="1684" y="1292"/>
                    <a:pt x="1690" y="1288"/>
                    <a:pt x="1696" y="1294"/>
                  </a:cubicBezTo>
                  <a:cubicBezTo>
                    <a:pt x="1773" y="1307"/>
                    <a:pt x="1778" y="1311"/>
                    <a:pt x="1783" y="1309"/>
                  </a:cubicBezTo>
                  <a:cubicBezTo>
                    <a:pt x="1852" y="1335"/>
                    <a:pt x="1852" y="1330"/>
                    <a:pt x="1854" y="1336"/>
                  </a:cubicBezTo>
                  <a:cubicBezTo>
                    <a:pt x="1900" y="1360"/>
                    <a:pt x="1920" y="1367"/>
                    <a:pt x="1941" y="1378"/>
                  </a:cubicBezTo>
                  <a:cubicBezTo>
                    <a:pt x="2007" y="1419"/>
                    <a:pt x="2009" y="1421"/>
                    <a:pt x="2010" y="1424"/>
                  </a:cubicBezTo>
                  <a:cubicBezTo>
                    <a:pt x="2045" y="1442"/>
                    <a:pt x="2058" y="1451"/>
                    <a:pt x="2071" y="1459"/>
                  </a:cubicBezTo>
                  <a:close/>
                  <a:moveTo>
                    <a:pt x="2103" y="1489"/>
                  </a:moveTo>
                  <a:cubicBezTo>
                    <a:pt x="2101" y="1479"/>
                    <a:pt x="2115" y="1487"/>
                    <a:pt x="2120" y="1492"/>
                  </a:cubicBezTo>
                  <a:cubicBezTo>
                    <a:pt x="2115" y="1495"/>
                    <a:pt x="2108" y="1486"/>
                    <a:pt x="2103" y="1489"/>
                  </a:cubicBezTo>
                  <a:close/>
                  <a:moveTo>
                    <a:pt x="2129" y="1501"/>
                  </a:moveTo>
                  <a:cubicBezTo>
                    <a:pt x="2127" y="1499"/>
                    <a:pt x="2125" y="1498"/>
                    <a:pt x="2122" y="1496"/>
                  </a:cubicBezTo>
                  <a:cubicBezTo>
                    <a:pt x="2120" y="1493"/>
                    <a:pt x="2123" y="1494"/>
                    <a:pt x="2125" y="1495"/>
                  </a:cubicBezTo>
                  <a:cubicBezTo>
                    <a:pt x="2128" y="1497"/>
                    <a:pt x="2130" y="1499"/>
                    <a:pt x="2132" y="1500"/>
                  </a:cubicBezTo>
                  <a:cubicBezTo>
                    <a:pt x="2135" y="1503"/>
                    <a:pt x="2131" y="1502"/>
                    <a:pt x="2129" y="1501"/>
                  </a:cubicBezTo>
                  <a:close/>
                  <a:moveTo>
                    <a:pt x="1896" y="1675"/>
                  </a:moveTo>
                  <a:cubicBezTo>
                    <a:pt x="1900" y="1674"/>
                    <a:pt x="1904" y="1671"/>
                    <a:pt x="1909" y="1674"/>
                  </a:cubicBezTo>
                  <a:cubicBezTo>
                    <a:pt x="1905" y="1676"/>
                    <a:pt x="1901" y="1679"/>
                    <a:pt x="1896" y="1675"/>
                  </a:cubicBezTo>
                  <a:close/>
                  <a:moveTo>
                    <a:pt x="1925" y="1674"/>
                  </a:moveTo>
                  <a:cubicBezTo>
                    <a:pt x="1921" y="1676"/>
                    <a:pt x="1917" y="1673"/>
                    <a:pt x="1913" y="1676"/>
                  </a:cubicBezTo>
                  <a:cubicBezTo>
                    <a:pt x="1909" y="1672"/>
                    <a:pt x="1920" y="1675"/>
                    <a:pt x="1922" y="1672"/>
                  </a:cubicBezTo>
                  <a:cubicBezTo>
                    <a:pt x="1926" y="1672"/>
                    <a:pt x="1930" y="1671"/>
                    <a:pt x="1934" y="1669"/>
                  </a:cubicBezTo>
                  <a:cubicBezTo>
                    <a:pt x="1938" y="1674"/>
                    <a:pt x="1928" y="1675"/>
                    <a:pt x="1925" y="1674"/>
                  </a:cubicBezTo>
                  <a:close/>
                  <a:moveTo>
                    <a:pt x="2338" y="1593"/>
                  </a:moveTo>
                  <a:cubicBezTo>
                    <a:pt x="2325" y="1584"/>
                    <a:pt x="2325" y="1572"/>
                    <a:pt x="2313" y="1563"/>
                  </a:cubicBezTo>
                  <a:cubicBezTo>
                    <a:pt x="2300" y="1536"/>
                    <a:pt x="2298" y="1534"/>
                    <a:pt x="2295" y="1532"/>
                  </a:cubicBezTo>
                  <a:cubicBezTo>
                    <a:pt x="2280" y="1506"/>
                    <a:pt x="2281" y="1503"/>
                    <a:pt x="2279" y="1501"/>
                  </a:cubicBezTo>
                  <a:cubicBezTo>
                    <a:pt x="2246" y="1418"/>
                    <a:pt x="2250" y="1414"/>
                    <a:pt x="2247" y="1411"/>
                  </a:cubicBezTo>
                  <a:cubicBezTo>
                    <a:pt x="2234" y="1362"/>
                    <a:pt x="2234" y="1350"/>
                    <a:pt x="2232" y="1339"/>
                  </a:cubicBezTo>
                  <a:cubicBezTo>
                    <a:pt x="2221" y="1301"/>
                    <a:pt x="2226" y="1294"/>
                    <a:pt x="2221" y="1289"/>
                  </a:cubicBezTo>
                  <a:cubicBezTo>
                    <a:pt x="2218" y="1250"/>
                    <a:pt x="2217" y="1245"/>
                    <a:pt x="2217" y="1240"/>
                  </a:cubicBezTo>
                  <a:cubicBezTo>
                    <a:pt x="2208" y="1150"/>
                    <a:pt x="2203" y="1128"/>
                    <a:pt x="2204" y="1105"/>
                  </a:cubicBezTo>
                  <a:cubicBezTo>
                    <a:pt x="2212" y="1110"/>
                    <a:pt x="2208" y="1115"/>
                    <a:pt x="2211" y="1118"/>
                  </a:cubicBezTo>
                  <a:cubicBezTo>
                    <a:pt x="2216" y="1134"/>
                    <a:pt x="2217" y="1138"/>
                    <a:pt x="2216" y="1142"/>
                  </a:cubicBezTo>
                  <a:cubicBezTo>
                    <a:pt x="2231" y="1208"/>
                    <a:pt x="2233" y="1213"/>
                    <a:pt x="2231" y="1218"/>
                  </a:cubicBezTo>
                  <a:cubicBezTo>
                    <a:pt x="2238" y="1252"/>
                    <a:pt x="2239" y="1257"/>
                    <a:pt x="2239" y="1262"/>
                  </a:cubicBezTo>
                  <a:cubicBezTo>
                    <a:pt x="2254" y="1308"/>
                    <a:pt x="2253" y="1314"/>
                    <a:pt x="2253" y="1319"/>
                  </a:cubicBezTo>
                  <a:cubicBezTo>
                    <a:pt x="2264" y="1363"/>
                    <a:pt x="2264" y="1366"/>
                    <a:pt x="2262" y="1369"/>
                  </a:cubicBezTo>
                  <a:cubicBezTo>
                    <a:pt x="2267" y="1391"/>
                    <a:pt x="2271" y="1392"/>
                    <a:pt x="2272" y="1394"/>
                  </a:cubicBezTo>
                  <a:cubicBezTo>
                    <a:pt x="2277" y="1408"/>
                    <a:pt x="2269" y="1415"/>
                    <a:pt x="2276" y="1418"/>
                  </a:cubicBezTo>
                  <a:cubicBezTo>
                    <a:pt x="2285" y="1456"/>
                    <a:pt x="2288" y="1465"/>
                    <a:pt x="2294" y="1474"/>
                  </a:cubicBezTo>
                  <a:cubicBezTo>
                    <a:pt x="2320" y="1549"/>
                    <a:pt x="2331" y="1566"/>
                    <a:pt x="2344" y="1584"/>
                  </a:cubicBezTo>
                  <a:cubicBezTo>
                    <a:pt x="2370" y="1618"/>
                    <a:pt x="2377" y="1626"/>
                    <a:pt x="2384" y="1634"/>
                  </a:cubicBezTo>
                  <a:cubicBezTo>
                    <a:pt x="2352" y="1619"/>
                    <a:pt x="2350" y="1613"/>
                    <a:pt x="2346" y="1608"/>
                  </a:cubicBezTo>
                  <a:close/>
                  <a:moveTo>
                    <a:pt x="2312" y="1609"/>
                  </a:moveTo>
                  <a:cubicBezTo>
                    <a:pt x="2314" y="1613"/>
                    <a:pt x="2309" y="1610"/>
                    <a:pt x="2307" y="1608"/>
                  </a:cubicBezTo>
                  <a:cubicBezTo>
                    <a:pt x="2304" y="1605"/>
                    <a:pt x="2309" y="1607"/>
                    <a:pt x="2312" y="1609"/>
                  </a:cubicBezTo>
                  <a:close/>
                  <a:moveTo>
                    <a:pt x="2283" y="1582"/>
                  </a:moveTo>
                  <a:cubicBezTo>
                    <a:pt x="2279" y="1585"/>
                    <a:pt x="2273" y="1577"/>
                    <a:pt x="2269" y="1575"/>
                  </a:cubicBezTo>
                  <a:cubicBezTo>
                    <a:pt x="2243" y="1538"/>
                    <a:pt x="2248" y="1531"/>
                    <a:pt x="2241" y="1526"/>
                  </a:cubicBezTo>
                  <a:cubicBezTo>
                    <a:pt x="2223" y="1486"/>
                    <a:pt x="2216" y="1477"/>
                    <a:pt x="2215" y="1466"/>
                  </a:cubicBezTo>
                  <a:cubicBezTo>
                    <a:pt x="2190" y="1379"/>
                    <a:pt x="2188" y="1371"/>
                    <a:pt x="2188" y="1362"/>
                  </a:cubicBezTo>
                  <a:cubicBezTo>
                    <a:pt x="2176" y="1281"/>
                    <a:pt x="2179" y="1276"/>
                    <a:pt x="2178" y="1271"/>
                  </a:cubicBezTo>
                  <a:cubicBezTo>
                    <a:pt x="2181" y="1241"/>
                    <a:pt x="2174" y="1238"/>
                    <a:pt x="2176" y="1234"/>
                  </a:cubicBezTo>
                  <a:cubicBezTo>
                    <a:pt x="2174" y="1214"/>
                    <a:pt x="2172" y="1213"/>
                    <a:pt x="2170" y="1211"/>
                  </a:cubicBezTo>
                  <a:cubicBezTo>
                    <a:pt x="2170" y="1143"/>
                    <a:pt x="2173" y="1139"/>
                    <a:pt x="2168" y="1136"/>
                  </a:cubicBezTo>
                  <a:cubicBezTo>
                    <a:pt x="2169" y="1098"/>
                    <a:pt x="2165" y="1092"/>
                    <a:pt x="2169" y="1084"/>
                  </a:cubicBezTo>
                  <a:cubicBezTo>
                    <a:pt x="2166" y="1056"/>
                    <a:pt x="2165" y="1049"/>
                    <a:pt x="2162" y="1043"/>
                  </a:cubicBezTo>
                  <a:cubicBezTo>
                    <a:pt x="2168" y="1063"/>
                    <a:pt x="2172" y="1068"/>
                    <a:pt x="2170" y="1075"/>
                  </a:cubicBezTo>
                  <a:cubicBezTo>
                    <a:pt x="2178" y="1149"/>
                    <a:pt x="2179" y="1151"/>
                    <a:pt x="2179" y="1154"/>
                  </a:cubicBezTo>
                  <a:cubicBezTo>
                    <a:pt x="2183" y="1192"/>
                    <a:pt x="2179" y="1205"/>
                    <a:pt x="2183" y="1217"/>
                  </a:cubicBezTo>
                  <a:cubicBezTo>
                    <a:pt x="2184" y="1273"/>
                    <a:pt x="2187" y="1274"/>
                    <a:pt x="2188" y="1275"/>
                  </a:cubicBezTo>
                  <a:cubicBezTo>
                    <a:pt x="2185" y="1300"/>
                    <a:pt x="2190" y="1311"/>
                    <a:pt x="2188" y="1322"/>
                  </a:cubicBezTo>
                  <a:cubicBezTo>
                    <a:pt x="2190" y="1347"/>
                    <a:pt x="2195" y="1352"/>
                    <a:pt x="2193" y="1358"/>
                  </a:cubicBezTo>
                  <a:cubicBezTo>
                    <a:pt x="2200" y="1387"/>
                    <a:pt x="2198" y="1390"/>
                    <a:pt x="2202" y="1392"/>
                  </a:cubicBezTo>
                  <a:cubicBezTo>
                    <a:pt x="2207" y="1422"/>
                    <a:pt x="2207" y="1424"/>
                    <a:pt x="2210" y="1426"/>
                  </a:cubicBezTo>
                  <a:cubicBezTo>
                    <a:pt x="2224" y="1466"/>
                    <a:pt x="2227" y="1472"/>
                    <a:pt x="2229" y="1478"/>
                  </a:cubicBezTo>
                  <a:cubicBezTo>
                    <a:pt x="2247" y="1516"/>
                    <a:pt x="2252" y="1521"/>
                    <a:pt x="2254" y="1526"/>
                  </a:cubicBezTo>
                  <a:cubicBezTo>
                    <a:pt x="2293" y="1592"/>
                    <a:pt x="2287" y="1583"/>
                    <a:pt x="2283" y="1582"/>
                  </a:cubicBezTo>
                  <a:close/>
                  <a:moveTo>
                    <a:pt x="1740" y="1574"/>
                  </a:moveTo>
                  <a:cubicBezTo>
                    <a:pt x="1744" y="1570"/>
                    <a:pt x="1750" y="1576"/>
                    <a:pt x="1754" y="1573"/>
                  </a:cubicBezTo>
                  <a:cubicBezTo>
                    <a:pt x="1756" y="1578"/>
                    <a:pt x="1744" y="1577"/>
                    <a:pt x="1740" y="1574"/>
                  </a:cubicBezTo>
                  <a:close/>
                  <a:moveTo>
                    <a:pt x="2122" y="1606"/>
                  </a:moveTo>
                  <a:cubicBezTo>
                    <a:pt x="2120" y="1606"/>
                    <a:pt x="2118" y="1606"/>
                    <a:pt x="2116" y="1604"/>
                  </a:cubicBezTo>
                  <a:cubicBezTo>
                    <a:pt x="2112" y="1609"/>
                    <a:pt x="2107" y="1602"/>
                    <a:pt x="2104" y="1607"/>
                  </a:cubicBezTo>
                  <a:cubicBezTo>
                    <a:pt x="2095" y="1605"/>
                    <a:pt x="2086" y="1605"/>
                    <a:pt x="2078" y="1606"/>
                  </a:cubicBezTo>
                  <a:cubicBezTo>
                    <a:pt x="2076" y="1602"/>
                    <a:pt x="2080" y="1601"/>
                    <a:pt x="2082" y="1603"/>
                  </a:cubicBezTo>
                  <a:cubicBezTo>
                    <a:pt x="2085" y="1601"/>
                    <a:pt x="2087" y="1602"/>
                    <a:pt x="2090" y="1600"/>
                  </a:cubicBezTo>
                  <a:cubicBezTo>
                    <a:pt x="2103" y="1604"/>
                    <a:pt x="2114" y="1601"/>
                    <a:pt x="2127" y="1604"/>
                  </a:cubicBezTo>
                  <a:cubicBezTo>
                    <a:pt x="2129" y="1608"/>
                    <a:pt x="2124" y="1603"/>
                    <a:pt x="2122" y="1606"/>
                  </a:cubicBezTo>
                  <a:close/>
                  <a:moveTo>
                    <a:pt x="2163" y="1612"/>
                  </a:moveTo>
                  <a:cubicBezTo>
                    <a:pt x="2155" y="1605"/>
                    <a:pt x="2150" y="1613"/>
                    <a:pt x="2143" y="1607"/>
                  </a:cubicBezTo>
                  <a:cubicBezTo>
                    <a:pt x="2149" y="1604"/>
                    <a:pt x="2157" y="1610"/>
                    <a:pt x="2163" y="1607"/>
                  </a:cubicBezTo>
                  <a:cubicBezTo>
                    <a:pt x="2170" y="1609"/>
                    <a:pt x="2176" y="1607"/>
                    <a:pt x="2183" y="1610"/>
                  </a:cubicBezTo>
                  <a:cubicBezTo>
                    <a:pt x="2177" y="1614"/>
                    <a:pt x="2169" y="1607"/>
                    <a:pt x="2163" y="1612"/>
                  </a:cubicBezTo>
                  <a:close/>
                  <a:moveTo>
                    <a:pt x="2136" y="1597"/>
                  </a:moveTo>
                  <a:cubicBezTo>
                    <a:pt x="2121" y="1593"/>
                    <a:pt x="2108" y="1597"/>
                    <a:pt x="2093" y="1592"/>
                  </a:cubicBezTo>
                  <a:cubicBezTo>
                    <a:pt x="2045" y="1594"/>
                    <a:pt x="2037" y="1586"/>
                    <a:pt x="2031" y="1590"/>
                  </a:cubicBezTo>
                  <a:cubicBezTo>
                    <a:pt x="1983" y="1587"/>
                    <a:pt x="1975" y="1581"/>
                    <a:pt x="1968" y="1582"/>
                  </a:cubicBezTo>
                  <a:cubicBezTo>
                    <a:pt x="1908" y="1577"/>
                    <a:pt x="1900" y="1579"/>
                    <a:pt x="1892" y="1578"/>
                  </a:cubicBezTo>
                  <a:cubicBezTo>
                    <a:pt x="1837" y="1574"/>
                    <a:pt x="1834" y="1581"/>
                    <a:pt x="1829" y="1579"/>
                  </a:cubicBezTo>
                  <a:cubicBezTo>
                    <a:pt x="1800" y="1581"/>
                    <a:pt x="1795" y="1578"/>
                    <a:pt x="1791" y="1580"/>
                  </a:cubicBezTo>
                  <a:cubicBezTo>
                    <a:pt x="1763" y="1577"/>
                    <a:pt x="1761" y="1578"/>
                    <a:pt x="1758" y="1576"/>
                  </a:cubicBezTo>
                  <a:cubicBezTo>
                    <a:pt x="1803" y="1569"/>
                    <a:pt x="1810" y="1577"/>
                    <a:pt x="1815" y="1572"/>
                  </a:cubicBezTo>
                  <a:cubicBezTo>
                    <a:pt x="1874" y="1569"/>
                    <a:pt x="1885" y="1570"/>
                    <a:pt x="1896" y="1568"/>
                  </a:cubicBezTo>
                  <a:cubicBezTo>
                    <a:pt x="1919" y="1569"/>
                    <a:pt x="1925" y="1568"/>
                    <a:pt x="1931" y="1568"/>
                  </a:cubicBezTo>
                  <a:cubicBezTo>
                    <a:pt x="2035" y="1570"/>
                    <a:pt x="2040" y="1567"/>
                    <a:pt x="2045" y="1565"/>
                  </a:cubicBezTo>
                  <a:cubicBezTo>
                    <a:pt x="2098" y="1575"/>
                    <a:pt x="2102" y="1569"/>
                    <a:pt x="2108" y="1573"/>
                  </a:cubicBezTo>
                  <a:cubicBezTo>
                    <a:pt x="2163" y="1582"/>
                    <a:pt x="2170" y="1579"/>
                    <a:pt x="2179" y="1581"/>
                  </a:cubicBezTo>
                  <a:cubicBezTo>
                    <a:pt x="2237" y="1589"/>
                    <a:pt x="2242" y="1593"/>
                    <a:pt x="2247" y="1595"/>
                  </a:cubicBezTo>
                  <a:cubicBezTo>
                    <a:pt x="2303" y="1622"/>
                    <a:pt x="2298" y="1615"/>
                    <a:pt x="2295" y="1619"/>
                  </a:cubicBezTo>
                  <a:cubicBezTo>
                    <a:pt x="2268" y="1612"/>
                    <a:pt x="2265" y="1611"/>
                    <a:pt x="2262" y="1613"/>
                  </a:cubicBezTo>
                  <a:cubicBezTo>
                    <a:pt x="2233" y="1606"/>
                    <a:pt x="2227" y="1610"/>
                    <a:pt x="2220" y="1605"/>
                  </a:cubicBezTo>
                  <a:close/>
                  <a:moveTo>
                    <a:pt x="2192" y="1611"/>
                  </a:moveTo>
                  <a:cubicBezTo>
                    <a:pt x="2202" y="1607"/>
                    <a:pt x="2214" y="1618"/>
                    <a:pt x="2223" y="1613"/>
                  </a:cubicBezTo>
                  <a:cubicBezTo>
                    <a:pt x="2229" y="1618"/>
                    <a:pt x="2232" y="1613"/>
                    <a:pt x="2238" y="1618"/>
                  </a:cubicBezTo>
                  <a:cubicBezTo>
                    <a:pt x="2229" y="1621"/>
                    <a:pt x="2219" y="1618"/>
                    <a:pt x="2210" y="1620"/>
                  </a:cubicBezTo>
                  <a:cubicBezTo>
                    <a:pt x="2204" y="1613"/>
                    <a:pt x="2201" y="1614"/>
                    <a:pt x="2192" y="1611"/>
                  </a:cubicBezTo>
                  <a:close/>
                  <a:moveTo>
                    <a:pt x="2359" y="1648"/>
                  </a:moveTo>
                  <a:cubicBezTo>
                    <a:pt x="2350" y="1648"/>
                    <a:pt x="2340" y="1646"/>
                    <a:pt x="2331" y="1643"/>
                  </a:cubicBezTo>
                  <a:cubicBezTo>
                    <a:pt x="2272" y="1643"/>
                    <a:pt x="2262" y="1642"/>
                    <a:pt x="2252" y="1643"/>
                  </a:cubicBezTo>
                  <a:cubicBezTo>
                    <a:pt x="2215" y="1643"/>
                    <a:pt x="2206" y="1645"/>
                    <a:pt x="2197" y="1648"/>
                  </a:cubicBezTo>
                  <a:cubicBezTo>
                    <a:pt x="2162" y="1647"/>
                    <a:pt x="2159" y="1648"/>
                    <a:pt x="2156" y="1650"/>
                  </a:cubicBezTo>
                  <a:cubicBezTo>
                    <a:pt x="2111" y="1653"/>
                    <a:pt x="2105" y="1655"/>
                    <a:pt x="2099" y="1653"/>
                  </a:cubicBezTo>
                  <a:cubicBezTo>
                    <a:pt x="2047" y="1658"/>
                    <a:pt x="2036" y="1668"/>
                    <a:pt x="2022" y="1662"/>
                  </a:cubicBezTo>
                  <a:cubicBezTo>
                    <a:pt x="1972" y="1672"/>
                    <a:pt x="1965" y="1667"/>
                    <a:pt x="1961" y="1672"/>
                  </a:cubicBezTo>
                  <a:cubicBezTo>
                    <a:pt x="1975" y="1667"/>
                    <a:pt x="1980" y="1666"/>
                    <a:pt x="1984" y="1664"/>
                  </a:cubicBezTo>
                  <a:cubicBezTo>
                    <a:pt x="2034" y="1657"/>
                    <a:pt x="2039" y="1656"/>
                    <a:pt x="2044" y="1653"/>
                  </a:cubicBezTo>
                  <a:cubicBezTo>
                    <a:pt x="2104" y="1640"/>
                    <a:pt x="2107" y="1644"/>
                    <a:pt x="2108" y="1644"/>
                  </a:cubicBezTo>
                  <a:cubicBezTo>
                    <a:pt x="2138" y="1640"/>
                    <a:pt x="2142" y="1636"/>
                    <a:pt x="2147" y="1636"/>
                  </a:cubicBezTo>
                  <a:cubicBezTo>
                    <a:pt x="2200" y="1630"/>
                    <a:pt x="2210" y="1630"/>
                    <a:pt x="2219" y="1626"/>
                  </a:cubicBezTo>
                  <a:cubicBezTo>
                    <a:pt x="2283" y="1625"/>
                    <a:pt x="2292" y="1629"/>
                    <a:pt x="2301" y="1625"/>
                  </a:cubicBezTo>
                  <a:cubicBezTo>
                    <a:pt x="2346" y="1636"/>
                    <a:pt x="2349" y="1632"/>
                    <a:pt x="2353" y="1637"/>
                  </a:cubicBezTo>
                  <a:cubicBezTo>
                    <a:pt x="2379" y="1653"/>
                    <a:pt x="2369" y="1650"/>
                    <a:pt x="2359" y="1648"/>
                  </a:cubicBezTo>
                  <a:close/>
                  <a:moveTo>
                    <a:pt x="2400" y="1637"/>
                  </a:moveTo>
                  <a:cubicBezTo>
                    <a:pt x="2396" y="1633"/>
                    <a:pt x="2393" y="1630"/>
                    <a:pt x="2392" y="1626"/>
                  </a:cubicBezTo>
                  <a:cubicBezTo>
                    <a:pt x="2354" y="1588"/>
                    <a:pt x="2357" y="1584"/>
                    <a:pt x="2351" y="1581"/>
                  </a:cubicBezTo>
                  <a:cubicBezTo>
                    <a:pt x="2342" y="1567"/>
                    <a:pt x="2343" y="1563"/>
                    <a:pt x="2336" y="1560"/>
                  </a:cubicBezTo>
                  <a:cubicBezTo>
                    <a:pt x="2326" y="1534"/>
                    <a:pt x="2326" y="1532"/>
                    <a:pt x="2322" y="1530"/>
                  </a:cubicBezTo>
                  <a:cubicBezTo>
                    <a:pt x="2314" y="1505"/>
                    <a:pt x="2313" y="1503"/>
                    <a:pt x="2310" y="1501"/>
                  </a:cubicBezTo>
                  <a:cubicBezTo>
                    <a:pt x="2283" y="1420"/>
                    <a:pt x="2281" y="1399"/>
                    <a:pt x="2273" y="1379"/>
                  </a:cubicBezTo>
                  <a:cubicBezTo>
                    <a:pt x="2269" y="1352"/>
                    <a:pt x="2267" y="1350"/>
                    <a:pt x="2268" y="1347"/>
                  </a:cubicBezTo>
                  <a:cubicBezTo>
                    <a:pt x="2242" y="1235"/>
                    <a:pt x="2241" y="1214"/>
                    <a:pt x="2238" y="1193"/>
                  </a:cubicBezTo>
                  <a:cubicBezTo>
                    <a:pt x="2224" y="1128"/>
                    <a:pt x="2217" y="1126"/>
                    <a:pt x="2219" y="1123"/>
                  </a:cubicBezTo>
                  <a:cubicBezTo>
                    <a:pt x="2215" y="1109"/>
                    <a:pt x="2210" y="1106"/>
                    <a:pt x="2213" y="1101"/>
                  </a:cubicBezTo>
                  <a:cubicBezTo>
                    <a:pt x="2196" y="1059"/>
                    <a:pt x="2196" y="1046"/>
                    <a:pt x="2191" y="1034"/>
                  </a:cubicBezTo>
                  <a:cubicBezTo>
                    <a:pt x="2202" y="1049"/>
                    <a:pt x="2208" y="1051"/>
                    <a:pt x="2204" y="1055"/>
                  </a:cubicBezTo>
                  <a:cubicBezTo>
                    <a:pt x="2229" y="1118"/>
                    <a:pt x="2228" y="1125"/>
                    <a:pt x="2228" y="1132"/>
                  </a:cubicBezTo>
                  <a:cubicBezTo>
                    <a:pt x="2238" y="1157"/>
                    <a:pt x="2240" y="1164"/>
                    <a:pt x="2239" y="1171"/>
                  </a:cubicBezTo>
                  <a:cubicBezTo>
                    <a:pt x="2249" y="1196"/>
                    <a:pt x="2250" y="1203"/>
                    <a:pt x="2253" y="1209"/>
                  </a:cubicBezTo>
                  <a:cubicBezTo>
                    <a:pt x="2263" y="1272"/>
                    <a:pt x="2273" y="1273"/>
                    <a:pt x="2267" y="1278"/>
                  </a:cubicBezTo>
                  <a:cubicBezTo>
                    <a:pt x="2281" y="1332"/>
                    <a:pt x="2277" y="1339"/>
                    <a:pt x="2284" y="1344"/>
                  </a:cubicBezTo>
                  <a:cubicBezTo>
                    <a:pt x="2289" y="1378"/>
                    <a:pt x="2290" y="1381"/>
                    <a:pt x="2291" y="1383"/>
                  </a:cubicBezTo>
                  <a:cubicBezTo>
                    <a:pt x="2296" y="1417"/>
                    <a:pt x="2302" y="1419"/>
                    <a:pt x="2299" y="1423"/>
                  </a:cubicBezTo>
                  <a:cubicBezTo>
                    <a:pt x="2317" y="1474"/>
                    <a:pt x="2318" y="1477"/>
                    <a:pt x="2319" y="1480"/>
                  </a:cubicBezTo>
                  <a:cubicBezTo>
                    <a:pt x="2347" y="1548"/>
                    <a:pt x="2356" y="1560"/>
                    <a:pt x="2362" y="1572"/>
                  </a:cubicBezTo>
                  <a:cubicBezTo>
                    <a:pt x="2380" y="1603"/>
                    <a:pt x="2387" y="1605"/>
                    <a:pt x="2385" y="1608"/>
                  </a:cubicBezTo>
                  <a:close/>
                  <a:moveTo>
                    <a:pt x="2413" y="1653"/>
                  </a:moveTo>
                  <a:cubicBezTo>
                    <a:pt x="2415" y="1651"/>
                    <a:pt x="2415" y="1650"/>
                    <a:pt x="2414" y="1648"/>
                  </a:cubicBezTo>
                  <a:cubicBezTo>
                    <a:pt x="2420" y="1646"/>
                    <a:pt x="2429" y="1657"/>
                    <a:pt x="2432" y="1660"/>
                  </a:cubicBezTo>
                  <a:cubicBezTo>
                    <a:pt x="2423" y="1663"/>
                    <a:pt x="2421" y="1654"/>
                    <a:pt x="2413" y="1653"/>
                  </a:cubicBezTo>
                  <a:close/>
                  <a:moveTo>
                    <a:pt x="2424" y="1676"/>
                  </a:moveTo>
                  <a:cubicBezTo>
                    <a:pt x="2425" y="1674"/>
                    <a:pt x="2427" y="1672"/>
                    <a:pt x="2428" y="1671"/>
                  </a:cubicBezTo>
                  <a:cubicBezTo>
                    <a:pt x="2431" y="1670"/>
                    <a:pt x="2436" y="1673"/>
                    <a:pt x="2440" y="1676"/>
                  </a:cubicBezTo>
                  <a:cubicBezTo>
                    <a:pt x="2435" y="1678"/>
                    <a:pt x="2430" y="1678"/>
                    <a:pt x="2424" y="1676"/>
                  </a:cubicBezTo>
                  <a:close/>
                  <a:moveTo>
                    <a:pt x="2495" y="1640"/>
                  </a:moveTo>
                  <a:cubicBezTo>
                    <a:pt x="2491" y="1633"/>
                    <a:pt x="2501" y="1639"/>
                    <a:pt x="2500" y="1640"/>
                  </a:cubicBezTo>
                  <a:cubicBezTo>
                    <a:pt x="2500" y="1642"/>
                    <a:pt x="2496" y="1641"/>
                    <a:pt x="2495" y="1640"/>
                  </a:cubicBezTo>
                  <a:close/>
                  <a:moveTo>
                    <a:pt x="2460" y="1737"/>
                  </a:moveTo>
                  <a:cubicBezTo>
                    <a:pt x="2456" y="1739"/>
                    <a:pt x="2452" y="1742"/>
                    <a:pt x="2447" y="1741"/>
                  </a:cubicBezTo>
                  <a:cubicBezTo>
                    <a:pt x="2443" y="1744"/>
                    <a:pt x="2438" y="1748"/>
                    <a:pt x="2433" y="1745"/>
                  </a:cubicBezTo>
                  <a:cubicBezTo>
                    <a:pt x="2430" y="1752"/>
                    <a:pt x="2425" y="1751"/>
                    <a:pt x="2421" y="1752"/>
                  </a:cubicBezTo>
                  <a:cubicBezTo>
                    <a:pt x="2418" y="1759"/>
                    <a:pt x="2412" y="1754"/>
                    <a:pt x="2409" y="1758"/>
                  </a:cubicBezTo>
                  <a:cubicBezTo>
                    <a:pt x="2407" y="1756"/>
                    <a:pt x="2406" y="1759"/>
                    <a:pt x="2405" y="1760"/>
                  </a:cubicBezTo>
                  <a:cubicBezTo>
                    <a:pt x="2403" y="1761"/>
                    <a:pt x="2403" y="1760"/>
                    <a:pt x="2402" y="1761"/>
                  </a:cubicBezTo>
                  <a:cubicBezTo>
                    <a:pt x="2400" y="1762"/>
                    <a:pt x="2395" y="1763"/>
                    <a:pt x="2393" y="1766"/>
                  </a:cubicBezTo>
                  <a:cubicBezTo>
                    <a:pt x="2392" y="1767"/>
                    <a:pt x="2387" y="1770"/>
                    <a:pt x="2383" y="1769"/>
                  </a:cubicBezTo>
                  <a:cubicBezTo>
                    <a:pt x="2375" y="1775"/>
                    <a:pt x="2367" y="1777"/>
                    <a:pt x="2358" y="1779"/>
                  </a:cubicBezTo>
                  <a:cubicBezTo>
                    <a:pt x="2357" y="1784"/>
                    <a:pt x="2353" y="1779"/>
                    <a:pt x="2351" y="1782"/>
                  </a:cubicBezTo>
                  <a:cubicBezTo>
                    <a:pt x="2349" y="1783"/>
                    <a:pt x="2347" y="1784"/>
                    <a:pt x="2345" y="1783"/>
                  </a:cubicBezTo>
                  <a:cubicBezTo>
                    <a:pt x="2340" y="1784"/>
                    <a:pt x="2337" y="1789"/>
                    <a:pt x="2332" y="1787"/>
                  </a:cubicBezTo>
                  <a:cubicBezTo>
                    <a:pt x="2328" y="1791"/>
                    <a:pt x="2322" y="1788"/>
                    <a:pt x="2318" y="1792"/>
                  </a:cubicBezTo>
                  <a:cubicBezTo>
                    <a:pt x="2316" y="1791"/>
                    <a:pt x="2315" y="1794"/>
                    <a:pt x="2312" y="1793"/>
                  </a:cubicBezTo>
                  <a:cubicBezTo>
                    <a:pt x="2310" y="1793"/>
                    <a:pt x="2308" y="1792"/>
                    <a:pt x="2306" y="1794"/>
                  </a:cubicBezTo>
                  <a:cubicBezTo>
                    <a:pt x="2303" y="1789"/>
                    <a:pt x="2313" y="1789"/>
                    <a:pt x="2316" y="1787"/>
                  </a:cubicBezTo>
                  <a:cubicBezTo>
                    <a:pt x="2320" y="1785"/>
                    <a:pt x="2322" y="1778"/>
                    <a:pt x="2327" y="1782"/>
                  </a:cubicBezTo>
                  <a:cubicBezTo>
                    <a:pt x="2330" y="1775"/>
                    <a:pt x="2335" y="1776"/>
                    <a:pt x="2338" y="1773"/>
                  </a:cubicBezTo>
                  <a:cubicBezTo>
                    <a:pt x="2341" y="1768"/>
                    <a:pt x="2346" y="1771"/>
                    <a:pt x="2349" y="1765"/>
                  </a:cubicBezTo>
                  <a:cubicBezTo>
                    <a:pt x="2358" y="1765"/>
                    <a:pt x="2364" y="1757"/>
                    <a:pt x="2372" y="1754"/>
                  </a:cubicBezTo>
                  <a:cubicBezTo>
                    <a:pt x="2379" y="1748"/>
                    <a:pt x="2388" y="1748"/>
                    <a:pt x="2395" y="1740"/>
                  </a:cubicBezTo>
                  <a:cubicBezTo>
                    <a:pt x="2406" y="1740"/>
                    <a:pt x="2416" y="1734"/>
                    <a:pt x="2427" y="1730"/>
                  </a:cubicBezTo>
                  <a:cubicBezTo>
                    <a:pt x="2431" y="1731"/>
                    <a:pt x="2435" y="1730"/>
                    <a:pt x="2439" y="1728"/>
                  </a:cubicBezTo>
                  <a:cubicBezTo>
                    <a:pt x="2445" y="1735"/>
                    <a:pt x="2447" y="1723"/>
                    <a:pt x="2452" y="1729"/>
                  </a:cubicBezTo>
                  <a:cubicBezTo>
                    <a:pt x="2459" y="1724"/>
                    <a:pt x="2468" y="1724"/>
                    <a:pt x="2476" y="1721"/>
                  </a:cubicBezTo>
                  <a:cubicBezTo>
                    <a:pt x="2489" y="1725"/>
                    <a:pt x="2501" y="1721"/>
                    <a:pt x="2514" y="1726"/>
                  </a:cubicBezTo>
                  <a:cubicBezTo>
                    <a:pt x="2496" y="1729"/>
                    <a:pt x="2478" y="1734"/>
                    <a:pt x="2460" y="1737"/>
                  </a:cubicBezTo>
                  <a:close/>
                  <a:moveTo>
                    <a:pt x="2511" y="1687"/>
                  </a:moveTo>
                  <a:cubicBezTo>
                    <a:pt x="2510" y="1683"/>
                    <a:pt x="2508" y="1680"/>
                    <a:pt x="2508" y="1677"/>
                  </a:cubicBezTo>
                  <a:cubicBezTo>
                    <a:pt x="2502" y="1671"/>
                    <a:pt x="2503" y="1664"/>
                    <a:pt x="2496" y="1658"/>
                  </a:cubicBezTo>
                  <a:cubicBezTo>
                    <a:pt x="2500" y="1655"/>
                    <a:pt x="2505" y="1664"/>
                    <a:pt x="2504" y="1666"/>
                  </a:cubicBezTo>
                  <a:cubicBezTo>
                    <a:pt x="2509" y="1669"/>
                    <a:pt x="2508" y="1673"/>
                    <a:pt x="2511" y="1676"/>
                  </a:cubicBezTo>
                  <a:cubicBezTo>
                    <a:pt x="2513" y="1677"/>
                    <a:pt x="2511" y="1680"/>
                    <a:pt x="2512" y="1682"/>
                  </a:cubicBezTo>
                  <a:cubicBezTo>
                    <a:pt x="2512" y="1683"/>
                    <a:pt x="2515" y="1684"/>
                    <a:pt x="2515" y="1684"/>
                  </a:cubicBezTo>
                  <a:cubicBezTo>
                    <a:pt x="2515" y="1685"/>
                    <a:pt x="2514" y="1686"/>
                    <a:pt x="2514" y="1686"/>
                  </a:cubicBezTo>
                  <a:cubicBezTo>
                    <a:pt x="2515" y="1689"/>
                    <a:pt x="2523" y="1693"/>
                    <a:pt x="2518" y="1697"/>
                  </a:cubicBezTo>
                  <a:cubicBezTo>
                    <a:pt x="2511" y="1694"/>
                    <a:pt x="2514" y="1690"/>
                    <a:pt x="2511" y="1687"/>
                  </a:cubicBezTo>
                  <a:close/>
                  <a:moveTo>
                    <a:pt x="2517" y="1725"/>
                  </a:moveTo>
                  <a:cubicBezTo>
                    <a:pt x="2520" y="1724"/>
                    <a:pt x="2522" y="1724"/>
                    <a:pt x="2525" y="1725"/>
                  </a:cubicBezTo>
                  <a:cubicBezTo>
                    <a:pt x="2529" y="1729"/>
                    <a:pt x="2519" y="1727"/>
                    <a:pt x="2517" y="1725"/>
                  </a:cubicBezTo>
                  <a:close/>
                  <a:moveTo>
                    <a:pt x="2521" y="1704"/>
                  </a:moveTo>
                  <a:cubicBezTo>
                    <a:pt x="2522" y="1700"/>
                    <a:pt x="2525" y="1701"/>
                    <a:pt x="2527" y="1703"/>
                  </a:cubicBezTo>
                  <a:cubicBezTo>
                    <a:pt x="2526" y="1704"/>
                    <a:pt x="2527" y="1705"/>
                    <a:pt x="2528" y="1706"/>
                  </a:cubicBezTo>
                  <a:cubicBezTo>
                    <a:pt x="2526" y="1708"/>
                    <a:pt x="2523" y="1705"/>
                    <a:pt x="2521" y="1704"/>
                  </a:cubicBezTo>
                  <a:close/>
                  <a:moveTo>
                    <a:pt x="2550" y="1715"/>
                  </a:moveTo>
                  <a:cubicBezTo>
                    <a:pt x="2549" y="1716"/>
                    <a:pt x="2546" y="1716"/>
                    <a:pt x="2545" y="1715"/>
                  </a:cubicBezTo>
                  <a:cubicBezTo>
                    <a:pt x="2540" y="1708"/>
                    <a:pt x="2551" y="1713"/>
                    <a:pt x="2550" y="1715"/>
                  </a:cubicBezTo>
                  <a:close/>
                  <a:moveTo>
                    <a:pt x="2569" y="1726"/>
                  </a:moveTo>
                  <a:cubicBezTo>
                    <a:pt x="2563" y="1724"/>
                    <a:pt x="2568" y="1720"/>
                    <a:pt x="2564" y="1717"/>
                  </a:cubicBezTo>
                  <a:cubicBezTo>
                    <a:pt x="2534" y="1683"/>
                    <a:pt x="2526" y="1679"/>
                    <a:pt x="2523" y="1674"/>
                  </a:cubicBezTo>
                  <a:cubicBezTo>
                    <a:pt x="2511" y="1643"/>
                    <a:pt x="2508" y="1636"/>
                    <a:pt x="2503" y="1629"/>
                  </a:cubicBezTo>
                  <a:cubicBezTo>
                    <a:pt x="2488" y="1579"/>
                    <a:pt x="2482" y="1574"/>
                    <a:pt x="2483" y="1568"/>
                  </a:cubicBezTo>
                  <a:cubicBezTo>
                    <a:pt x="2478" y="1541"/>
                    <a:pt x="2473" y="1540"/>
                    <a:pt x="2475" y="1537"/>
                  </a:cubicBezTo>
                  <a:cubicBezTo>
                    <a:pt x="2467" y="1500"/>
                    <a:pt x="2466" y="1495"/>
                    <a:pt x="2464" y="1490"/>
                  </a:cubicBezTo>
                  <a:cubicBezTo>
                    <a:pt x="2449" y="1391"/>
                    <a:pt x="2455" y="1387"/>
                    <a:pt x="2451" y="1385"/>
                  </a:cubicBezTo>
                  <a:cubicBezTo>
                    <a:pt x="2447" y="1351"/>
                    <a:pt x="2450" y="1339"/>
                    <a:pt x="2446" y="1329"/>
                  </a:cubicBezTo>
                  <a:cubicBezTo>
                    <a:pt x="2453" y="1350"/>
                    <a:pt x="2458" y="1353"/>
                    <a:pt x="2459" y="1356"/>
                  </a:cubicBezTo>
                  <a:cubicBezTo>
                    <a:pt x="2467" y="1388"/>
                    <a:pt x="2470" y="1391"/>
                    <a:pt x="2470" y="1395"/>
                  </a:cubicBezTo>
                  <a:cubicBezTo>
                    <a:pt x="2476" y="1418"/>
                    <a:pt x="2473" y="1422"/>
                    <a:pt x="2476" y="1425"/>
                  </a:cubicBezTo>
                  <a:cubicBezTo>
                    <a:pt x="2479" y="1449"/>
                    <a:pt x="2481" y="1452"/>
                    <a:pt x="2482" y="1455"/>
                  </a:cubicBezTo>
                  <a:cubicBezTo>
                    <a:pt x="2483" y="1491"/>
                    <a:pt x="2493" y="1494"/>
                    <a:pt x="2488" y="1501"/>
                  </a:cubicBezTo>
                  <a:cubicBezTo>
                    <a:pt x="2496" y="1537"/>
                    <a:pt x="2497" y="1539"/>
                    <a:pt x="2495" y="1542"/>
                  </a:cubicBezTo>
                  <a:cubicBezTo>
                    <a:pt x="2503" y="1571"/>
                    <a:pt x="2508" y="1575"/>
                    <a:pt x="2506" y="1581"/>
                  </a:cubicBezTo>
                  <a:cubicBezTo>
                    <a:pt x="2509" y="1603"/>
                    <a:pt x="2520" y="1606"/>
                    <a:pt x="2514" y="1612"/>
                  </a:cubicBezTo>
                  <a:cubicBezTo>
                    <a:pt x="2532" y="1642"/>
                    <a:pt x="2530" y="1650"/>
                    <a:pt x="2537" y="1657"/>
                  </a:cubicBezTo>
                  <a:cubicBezTo>
                    <a:pt x="2589" y="1738"/>
                    <a:pt x="2578" y="1726"/>
                    <a:pt x="2569" y="1726"/>
                  </a:cubicBezTo>
                  <a:close/>
                  <a:moveTo>
                    <a:pt x="2620" y="1736"/>
                  </a:moveTo>
                  <a:cubicBezTo>
                    <a:pt x="2625" y="1728"/>
                    <a:pt x="2628" y="1741"/>
                    <a:pt x="2631" y="1743"/>
                  </a:cubicBezTo>
                  <a:cubicBezTo>
                    <a:pt x="2626" y="1747"/>
                    <a:pt x="2624" y="1737"/>
                    <a:pt x="2620" y="1736"/>
                  </a:cubicBezTo>
                  <a:close/>
                  <a:moveTo>
                    <a:pt x="2711" y="1804"/>
                  </a:moveTo>
                  <a:cubicBezTo>
                    <a:pt x="2706" y="1802"/>
                    <a:pt x="2701" y="1801"/>
                    <a:pt x="2696" y="1802"/>
                  </a:cubicBezTo>
                  <a:cubicBezTo>
                    <a:pt x="2692" y="1797"/>
                    <a:pt x="2688" y="1800"/>
                    <a:pt x="2684" y="1797"/>
                  </a:cubicBezTo>
                  <a:cubicBezTo>
                    <a:pt x="2680" y="1796"/>
                    <a:pt x="2676" y="1793"/>
                    <a:pt x="2673" y="1794"/>
                  </a:cubicBezTo>
                  <a:cubicBezTo>
                    <a:pt x="2670" y="1791"/>
                    <a:pt x="2675" y="1791"/>
                    <a:pt x="2676" y="1789"/>
                  </a:cubicBezTo>
                  <a:cubicBezTo>
                    <a:pt x="2680" y="1789"/>
                    <a:pt x="2684" y="1790"/>
                    <a:pt x="2687" y="1788"/>
                  </a:cubicBezTo>
                  <a:cubicBezTo>
                    <a:pt x="2692" y="1792"/>
                    <a:pt x="2697" y="1795"/>
                    <a:pt x="2702" y="1798"/>
                  </a:cubicBezTo>
                  <a:cubicBezTo>
                    <a:pt x="2704" y="1800"/>
                    <a:pt x="2706" y="1798"/>
                    <a:pt x="2708" y="1800"/>
                  </a:cubicBezTo>
                  <a:cubicBezTo>
                    <a:pt x="2710" y="1801"/>
                    <a:pt x="2712" y="1802"/>
                    <a:pt x="2714" y="1803"/>
                  </a:cubicBezTo>
                  <a:cubicBezTo>
                    <a:pt x="2716" y="1805"/>
                    <a:pt x="2717" y="1806"/>
                    <a:pt x="2719" y="1807"/>
                  </a:cubicBezTo>
                  <a:cubicBezTo>
                    <a:pt x="2717" y="1809"/>
                    <a:pt x="2714" y="1806"/>
                    <a:pt x="2711" y="1804"/>
                  </a:cubicBezTo>
                  <a:close/>
                  <a:moveTo>
                    <a:pt x="2872" y="417"/>
                  </a:moveTo>
                  <a:cubicBezTo>
                    <a:pt x="2869" y="425"/>
                    <a:pt x="2861" y="429"/>
                    <a:pt x="2860" y="437"/>
                  </a:cubicBezTo>
                  <a:cubicBezTo>
                    <a:pt x="2855" y="439"/>
                    <a:pt x="2856" y="445"/>
                    <a:pt x="2852" y="447"/>
                  </a:cubicBezTo>
                  <a:cubicBezTo>
                    <a:pt x="2852" y="452"/>
                    <a:pt x="2845" y="451"/>
                    <a:pt x="2846" y="458"/>
                  </a:cubicBezTo>
                  <a:cubicBezTo>
                    <a:pt x="2841" y="464"/>
                    <a:pt x="2838" y="471"/>
                    <a:pt x="2834" y="479"/>
                  </a:cubicBezTo>
                  <a:cubicBezTo>
                    <a:pt x="2835" y="485"/>
                    <a:pt x="2830" y="486"/>
                    <a:pt x="2831" y="492"/>
                  </a:cubicBezTo>
                  <a:cubicBezTo>
                    <a:pt x="2827" y="494"/>
                    <a:pt x="2830" y="502"/>
                    <a:pt x="2825" y="503"/>
                  </a:cubicBezTo>
                  <a:cubicBezTo>
                    <a:pt x="2828" y="514"/>
                    <a:pt x="2823" y="518"/>
                    <a:pt x="2822" y="525"/>
                  </a:cubicBezTo>
                  <a:cubicBezTo>
                    <a:pt x="2824" y="535"/>
                    <a:pt x="2822" y="540"/>
                    <a:pt x="2822" y="547"/>
                  </a:cubicBezTo>
                  <a:cubicBezTo>
                    <a:pt x="2824" y="555"/>
                    <a:pt x="2816" y="565"/>
                    <a:pt x="2825" y="567"/>
                  </a:cubicBezTo>
                  <a:cubicBezTo>
                    <a:pt x="2826" y="553"/>
                    <a:pt x="2828" y="541"/>
                    <a:pt x="2827" y="525"/>
                  </a:cubicBezTo>
                  <a:cubicBezTo>
                    <a:pt x="2832" y="518"/>
                    <a:pt x="2829" y="504"/>
                    <a:pt x="2836" y="498"/>
                  </a:cubicBezTo>
                  <a:cubicBezTo>
                    <a:pt x="2838" y="488"/>
                    <a:pt x="2843" y="480"/>
                    <a:pt x="2845" y="469"/>
                  </a:cubicBezTo>
                  <a:cubicBezTo>
                    <a:pt x="2852" y="466"/>
                    <a:pt x="2851" y="456"/>
                    <a:pt x="2859" y="453"/>
                  </a:cubicBezTo>
                  <a:cubicBezTo>
                    <a:pt x="2858" y="447"/>
                    <a:pt x="2862" y="446"/>
                    <a:pt x="2865" y="444"/>
                  </a:cubicBezTo>
                  <a:cubicBezTo>
                    <a:pt x="2865" y="439"/>
                    <a:pt x="2865" y="434"/>
                    <a:pt x="2871" y="435"/>
                  </a:cubicBezTo>
                  <a:cubicBezTo>
                    <a:pt x="2874" y="428"/>
                    <a:pt x="2878" y="422"/>
                    <a:pt x="2882" y="416"/>
                  </a:cubicBezTo>
                  <a:cubicBezTo>
                    <a:pt x="2882" y="404"/>
                    <a:pt x="2882" y="404"/>
                    <a:pt x="2882" y="404"/>
                  </a:cubicBezTo>
                  <a:cubicBezTo>
                    <a:pt x="2881" y="405"/>
                    <a:pt x="2880" y="406"/>
                    <a:pt x="2880" y="408"/>
                  </a:cubicBezTo>
                  <a:cubicBezTo>
                    <a:pt x="2875" y="409"/>
                    <a:pt x="2875" y="415"/>
                    <a:pt x="2872" y="417"/>
                  </a:cubicBezTo>
                  <a:close/>
                  <a:moveTo>
                    <a:pt x="2880" y="351"/>
                  </a:moveTo>
                  <a:cubicBezTo>
                    <a:pt x="2879" y="353"/>
                    <a:pt x="2876" y="354"/>
                    <a:pt x="2874" y="356"/>
                  </a:cubicBezTo>
                  <a:cubicBezTo>
                    <a:pt x="2861" y="371"/>
                    <a:pt x="2846" y="383"/>
                    <a:pt x="2835" y="400"/>
                  </a:cubicBezTo>
                  <a:cubicBezTo>
                    <a:pt x="2826" y="404"/>
                    <a:pt x="2828" y="418"/>
                    <a:pt x="2817" y="421"/>
                  </a:cubicBezTo>
                  <a:cubicBezTo>
                    <a:pt x="2815" y="432"/>
                    <a:pt x="2806" y="437"/>
                    <a:pt x="2804" y="448"/>
                  </a:cubicBezTo>
                  <a:cubicBezTo>
                    <a:pt x="2799" y="450"/>
                    <a:pt x="2802" y="458"/>
                    <a:pt x="2796" y="459"/>
                  </a:cubicBezTo>
                  <a:cubicBezTo>
                    <a:pt x="2796" y="467"/>
                    <a:pt x="2789" y="467"/>
                    <a:pt x="2790" y="475"/>
                  </a:cubicBezTo>
                  <a:cubicBezTo>
                    <a:pt x="2789" y="480"/>
                    <a:pt x="2784" y="482"/>
                    <a:pt x="2785" y="489"/>
                  </a:cubicBezTo>
                  <a:cubicBezTo>
                    <a:pt x="2784" y="492"/>
                    <a:pt x="2782" y="493"/>
                    <a:pt x="2783" y="498"/>
                  </a:cubicBezTo>
                  <a:cubicBezTo>
                    <a:pt x="2781" y="498"/>
                    <a:pt x="2778" y="501"/>
                    <a:pt x="2781" y="502"/>
                  </a:cubicBezTo>
                  <a:cubicBezTo>
                    <a:pt x="2787" y="498"/>
                    <a:pt x="2788" y="490"/>
                    <a:pt x="2791" y="484"/>
                  </a:cubicBezTo>
                  <a:cubicBezTo>
                    <a:pt x="2795" y="479"/>
                    <a:pt x="2796" y="471"/>
                    <a:pt x="2801" y="466"/>
                  </a:cubicBezTo>
                  <a:cubicBezTo>
                    <a:pt x="2805" y="451"/>
                    <a:pt x="2815" y="442"/>
                    <a:pt x="2820" y="427"/>
                  </a:cubicBezTo>
                  <a:cubicBezTo>
                    <a:pt x="2829" y="422"/>
                    <a:pt x="2832" y="411"/>
                    <a:pt x="2840" y="404"/>
                  </a:cubicBezTo>
                  <a:cubicBezTo>
                    <a:pt x="2849" y="398"/>
                    <a:pt x="2852" y="387"/>
                    <a:pt x="2863" y="383"/>
                  </a:cubicBezTo>
                  <a:cubicBezTo>
                    <a:pt x="2868" y="374"/>
                    <a:pt x="2875" y="367"/>
                    <a:pt x="2882" y="360"/>
                  </a:cubicBezTo>
                  <a:cubicBezTo>
                    <a:pt x="2882" y="346"/>
                    <a:pt x="2882" y="346"/>
                    <a:pt x="2882" y="346"/>
                  </a:cubicBezTo>
                  <a:cubicBezTo>
                    <a:pt x="2881" y="346"/>
                    <a:pt x="2880" y="346"/>
                    <a:pt x="2880" y="346"/>
                  </a:cubicBezTo>
                  <a:cubicBezTo>
                    <a:pt x="2879" y="347"/>
                    <a:pt x="2881" y="350"/>
                    <a:pt x="2880" y="351"/>
                  </a:cubicBezTo>
                  <a:close/>
                  <a:moveTo>
                    <a:pt x="1310" y="33"/>
                  </a:moveTo>
                  <a:cubicBezTo>
                    <a:pt x="1314" y="31"/>
                    <a:pt x="1315" y="22"/>
                    <a:pt x="1317" y="16"/>
                  </a:cubicBezTo>
                  <a:cubicBezTo>
                    <a:pt x="1322" y="16"/>
                    <a:pt x="1320" y="1"/>
                    <a:pt x="1326" y="1"/>
                  </a:cubicBezTo>
                  <a:cubicBezTo>
                    <a:pt x="1326" y="1"/>
                    <a:pt x="1326" y="0"/>
                    <a:pt x="1326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16" y="4"/>
                    <a:pt x="1314" y="9"/>
                    <a:pt x="1311" y="13"/>
                  </a:cubicBezTo>
                  <a:cubicBezTo>
                    <a:pt x="1306" y="26"/>
                    <a:pt x="1301" y="42"/>
                    <a:pt x="1295" y="53"/>
                  </a:cubicBezTo>
                  <a:cubicBezTo>
                    <a:pt x="1298" y="60"/>
                    <a:pt x="1289" y="63"/>
                    <a:pt x="1289" y="72"/>
                  </a:cubicBezTo>
                  <a:cubicBezTo>
                    <a:pt x="1287" y="82"/>
                    <a:pt x="1288" y="83"/>
                    <a:pt x="1283" y="91"/>
                  </a:cubicBezTo>
                  <a:cubicBezTo>
                    <a:pt x="1280" y="88"/>
                    <a:pt x="1284" y="81"/>
                    <a:pt x="1283" y="77"/>
                  </a:cubicBezTo>
                  <a:cubicBezTo>
                    <a:pt x="1284" y="72"/>
                    <a:pt x="1286" y="67"/>
                    <a:pt x="1287" y="62"/>
                  </a:cubicBezTo>
                  <a:cubicBezTo>
                    <a:pt x="1288" y="53"/>
                    <a:pt x="1289" y="51"/>
                    <a:pt x="1292" y="39"/>
                  </a:cubicBezTo>
                  <a:cubicBezTo>
                    <a:pt x="1295" y="23"/>
                    <a:pt x="1301" y="12"/>
                    <a:pt x="130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1" y="23"/>
                    <a:pt x="1289" y="32"/>
                    <a:pt x="1280" y="65"/>
                  </a:cubicBezTo>
                  <a:cubicBezTo>
                    <a:pt x="1279" y="76"/>
                    <a:pt x="1279" y="88"/>
                    <a:pt x="1275" y="102"/>
                  </a:cubicBezTo>
                  <a:cubicBezTo>
                    <a:pt x="1278" y="103"/>
                    <a:pt x="1281" y="103"/>
                    <a:pt x="1278" y="101"/>
                  </a:cubicBezTo>
                  <a:cubicBezTo>
                    <a:pt x="1280" y="97"/>
                    <a:pt x="1282" y="101"/>
                    <a:pt x="1282" y="104"/>
                  </a:cubicBezTo>
                  <a:cubicBezTo>
                    <a:pt x="1282" y="109"/>
                    <a:pt x="1274" y="117"/>
                    <a:pt x="1282" y="118"/>
                  </a:cubicBezTo>
                  <a:cubicBezTo>
                    <a:pt x="1287" y="94"/>
                    <a:pt x="1294" y="83"/>
                    <a:pt x="1296" y="65"/>
                  </a:cubicBezTo>
                  <a:cubicBezTo>
                    <a:pt x="1301" y="56"/>
                    <a:pt x="1305" y="44"/>
                    <a:pt x="1310" y="33"/>
                  </a:cubicBezTo>
                  <a:close/>
                  <a:moveTo>
                    <a:pt x="2871" y="310"/>
                  </a:moveTo>
                  <a:cubicBezTo>
                    <a:pt x="2868" y="312"/>
                    <a:pt x="2864" y="314"/>
                    <a:pt x="2865" y="319"/>
                  </a:cubicBezTo>
                  <a:cubicBezTo>
                    <a:pt x="2859" y="319"/>
                    <a:pt x="2858" y="323"/>
                    <a:pt x="2857" y="326"/>
                  </a:cubicBezTo>
                  <a:cubicBezTo>
                    <a:pt x="2846" y="336"/>
                    <a:pt x="2834" y="345"/>
                    <a:pt x="2826" y="357"/>
                  </a:cubicBezTo>
                  <a:cubicBezTo>
                    <a:pt x="2821" y="362"/>
                    <a:pt x="2814" y="366"/>
                    <a:pt x="2809" y="371"/>
                  </a:cubicBezTo>
                  <a:cubicBezTo>
                    <a:pt x="2803" y="375"/>
                    <a:pt x="2799" y="382"/>
                    <a:pt x="2793" y="385"/>
                  </a:cubicBezTo>
                  <a:cubicBezTo>
                    <a:pt x="2786" y="389"/>
                    <a:pt x="2786" y="398"/>
                    <a:pt x="2776" y="400"/>
                  </a:cubicBezTo>
                  <a:cubicBezTo>
                    <a:pt x="2775" y="403"/>
                    <a:pt x="2774" y="407"/>
                    <a:pt x="2768" y="407"/>
                  </a:cubicBezTo>
                  <a:cubicBezTo>
                    <a:pt x="2769" y="410"/>
                    <a:pt x="2760" y="414"/>
                    <a:pt x="2767" y="416"/>
                  </a:cubicBezTo>
                  <a:cubicBezTo>
                    <a:pt x="2763" y="408"/>
                    <a:pt x="2774" y="414"/>
                    <a:pt x="2773" y="409"/>
                  </a:cubicBezTo>
                  <a:cubicBezTo>
                    <a:pt x="2776" y="407"/>
                    <a:pt x="2778" y="405"/>
                    <a:pt x="2781" y="404"/>
                  </a:cubicBezTo>
                  <a:cubicBezTo>
                    <a:pt x="2784" y="397"/>
                    <a:pt x="2791" y="395"/>
                    <a:pt x="2795" y="390"/>
                  </a:cubicBezTo>
                  <a:cubicBezTo>
                    <a:pt x="2800" y="389"/>
                    <a:pt x="2798" y="383"/>
                    <a:pt x="2804" y="385"/>
                  </a:cubicBezTo>
                  <a:cubicBezTo>
                    <a:pt x="2801" y="378"/>
                    <a:pt x="2811" y="381"/>
                    <a:pt x="2810" y="375"/>
                  </a:cubicBezTo>
                  <a:cubicBezTo>
                    <a:pt x="2819" y="375"/>
                    <a:pt x="2820" y="367"/>
                    <a:pt x="2826" y="363"/>
                  </a:cubicBezTo>
                  <a:cubicBezTo>
                    <a:pt x="2835" y="354"/>
                    <a:pt x="2846" y="346"/>
                    <a:pt x="2853" y="335"/>
                  </a:cubicBezTo>
                  <a:cubicBezTo>
                    <a:pt x="2861" y="333"/>
                    <a:pt x="2863" y="327"/>
                    <a:pt x="2867" y="321"/>
                  </a:cubicBezTo>
                  <a:cubicBezTo>
                    <a:pt x="2875" y="320"/>
                    <a:pt x="2876" y="312"/>
                    <a:pt x="2882" y="310"/>
                  </a:cubicBezTo>
                  <a:cubicBezTo>
                    <a:pt x="2882" y="299"/>
                    <a:pt x="2882" y="299"/>
                    <a:pt x="2882" y="299"/>
                  </a:cubicBezTo>
                  <a:cubicBezTo>
                    <a:pt x="2878" y="302"/>
                    <a:pt x="2874" y="306"/>
                    <a:pt x="2871" y="310"/>
                  </a:cubicBezTo>
                  <a:close/>
                  <a:moveTo>
                    <a:pt x="1276" y="9"/>
                  </a:moveTo>
                  <a:cubicBezTo>
                    <a:pt x="1277" y="6"/>
                    <a:pt x="1278" y="3"/>
                    <a:pt x="1279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74" y="2"/>
                    <a:pt x="1273" y="4"/>
                    <a:pt x="1272" y="5"/>
                  </a:cubicBezTo>
                  <a:cubicBezTo>
                    <a:pt x="1272" y="8"/>
                    <a:pt x="1274" y="10"/>
                    <a:pt x="1272" y="14"/>
                  </a:cubicBezTo>
                  <a:cubicBezTo>
                    <a:pt x="1268" y="18"/>
                    <a:pt x="1272" y="25"/>
                    <a:pt x="1275" y="20"/>
                  </a:cubicBezTo>
                  <a:cubicBezTo>
                    <a:pt x="1270" y="19"/>
                    <a:pt x="1276" y="12"/>
                    <a:pt x="1276" y="9"/>
                  </a:cubicBezTo>
                  <a:close/>
                  <a:moveTo>
                    <a:pt x="569" y="1506"/>
                  </a:moveTo>
                  <a:cubicBezTo>
                    <a:pt x="567" y="1503"/>
                    <a:pt x="565" y="1505"/>
                    <a:pt x="562" y="1504"/>
                  </a:cubicBezTo>
                  <a:cubicBezTo>
                    <a:pt x="527" y="1480"/>
                    <a:pt x="525" y="1479"/>
                    <a:pt x="523" y="1478"/>
                  </a:cubicBezTo>
                  <a:cubicBezTo>
                    <a:pt x="507" y="1456"/>
                    <a:pt x="499" y="1449"/>
                    <a:pt x="496" y="1449"/>
                  </a:cubicBezTo>
                  <a:cubicBezTo>
                    <a:pt x="487" y="1420"/>
                    <a:pt x="488" y="1413"/>
                    <a:pt x="483" y="1404"/>
                  </a:cubicBezTo>
                  <a:cubicBezTo>
                    <a:pt x="495" y="1345"/>
                    <a:pt x="490" y="1341"/>
                    <a:pt x="496" y="1339"/>
                  </a:cubicBezTo>
                  <a:cubicBezTo>
                    <a:pt x="485" y="1353"/>
                    <a:pt x="478" y="1358"/>
                    <a:pt x="479" y="1365"/>
                  </a:cubicBezTo>
                  <a:cubicBezTo>
                    <a:pt x="475" y="1378"/>
                    <a:pt x="469" y="1375"/>
                    <a:pt x="471" y="1373"/>
                  </a:cubicBezTo>
                  <a:cubicBezTo>
                    <a:pt x="462" y="1315"/>
                    <a:pt x="460" y="1302"/>
                    <a:pt x="457" y="1289"/>
                  </a:cubicBezTo>
                  <a:cubicBezTo>
                    <a:pt x="440" y="1227"/>
                    <a:pt x="444" y="1224"/>
                    <a:pt x="441" y="1221"/>
                  </a:cubicBezTo>
                  <a:cubicBezTo>
                    <a:pt x="415" y="1166"/>
                    <a:pt x="412" y="1161"/>
                    <a:pt x="408" y="1156"/>
                  </a:cubicBezTo>
                  <a:cubicBezTo>
                    <a:pt x="378" y="1110"/>
                    <a:pt x="371" y="1106"/>
                    <a:pt x="373" y="1103"/>
                  </a:cubicBezTo>
                  <a:cubicBezTo>
                    <a:pt x="359" y="1060"/>
                    <a:pt x="363" y="1054"/>
                    <a:pt x="356" y="1045"/>
                  </a:cubicBezTo>
                  <a:cubicBezTo>
                    <a:pt x="354" y="1037"/>
                    <a:pt x="350" y="1046"/>
                    <a:pt x="357" y="1058"/>
                  </a:cubicBezTo>
                  <a:cubicBezTo>
                    <a:pt x="355" y="1081"/>
                    <a:pt x="353" y="1078"/>
                    <a:pt x="351" y="1076"/>
                  </a:cubicBezTo>
                  <a:cubicBezTo>
                    <a:pt x="342" y="1052"/>
                    <a:pt x="347" y="1049"/>
                    <a:pt x="345" y="1045"/>
                  </a:cubicBezTo>
                  <a:cubicBezTo>
                    <a:pt x="339" y="1004"/>
                    <a:pt x="340" y="997"/>
                    <a:pt x="340" y="990"/>
                  </a:cubicBezTo>
                  <a:cubicBezTo>
                    <a:pt x="315" y="916"/>
                    <a:pt x="318" y="913"/>
                    <a:pt x="315" y="909"/>
                  </a:cubicBezTo>
                  <a:cubicBezTo>
                    <a:pt x="320" y="938"/>
                    <a:pt x="320" y="943"/>
                    <a:pt x="325" y="950"/>
                  </a:cubicBezTo>
                  <a:cubicBezTo>
                    <a:pt x="338" y="1032"/>
                    <a:pt x="339" y="1041"/>
                    <a:pt x="338" y="1050"/>
                  </a:cubicBezTo>
                  <a:cubicBezTo>
                    <a:pt x="344" y="1098"/>
                    <a:pt x="343" y="1116"/>
                    <a:pt x="347" y="1135"/>
                  </a:cubicBezTo>
                  <a:cubicBezTo>
                    <a:pt x="356" y="1183"/>
                    <a:pt x="355" y="1188"/>
                    <a:pt x="359" y="1193"/>
                  </a:cubicBezTo>
                  <a:cubicBezTo>
                    <a:pt x="370" y="1226"/>
                    <a:pt x="367" y="1230"/>
                    <a:pt x="368" y="1235"/>
                  </a:cubicBezTo>
                  <a:cubicBezTo>
                    <a:pt x="376" y="1282"/>
                    <a:pt x="390" y="1289"/>
                    <a:pt x="382" y="1292"/>
                  </a:cubicBezTo>
                  <a:cubicBezTo>
                    <a:pt x="395" y="1326"/>
                    <a:pt x="395" y="1330"/>
                    <a:pt x="396" y="1335"/>
                  </a:cubicBezTo>
                  <a:cubicBezTo>
                    <a:pt x="421" y="1400"/>
                    <a:pt x="424" y="1405"/>
                    <a:pt x="426" y="1410"/>
                  </a:cubicBezTo>
                  <a:cubicBezTo>
                    <a:pt x="425" y="1413"/>
                    <a:pt x="419" y="1404"/>
                    <a:pt x="412" y="1394"/>
                  </a:cubicBezTo>
                  <a:cubicBezTo>
                    <a:pt x="377" y="1320"/>
                    <a:pt x="378" y="1314"/>
                    <a:pt x="371" y="1307"/>
                  </a:cubicBezTo>
                  <a:cubicBezTo>
                    <a:pt x="365" y="1283"/>
                    <a:pt x="363" y="1276"/>
                    <a:pt x="361" y="1270"/>
                  </a:cubicBezTo>
                  <a:cubicBezTo>
                    <a:pt x="339" y="1186"/>
                    <a:pt x="337" y="1180"/>
                    <a:pt x="338" y="1174"/>
                  </a:cubicBezTo>
                  <a:cubicBezTo>
                    <a:pt x="331" y="1142"/>
                    <a:pt x="329" y="1129"/>
                    <a:pt x="330" y="1118"/>
                  </a:cubicBezTo>
                  <a:cubicBezTo>
                    <a:pt x="327" y="1086"/>
                    <a:pt x="321" y="1082"/>
                    <a:pt x="324" y="1079"/>
                  </a:cubicBezTo>
                  <a:cubicBezTo>
                    <a:pt x="318" y="1017"/>
                    <a:pt x="311" y="1010"/>
                    <a:pt x="313" y="1004"/>
                  </a:cubicBezTo>
                  <a:cubicBezTo>
                    <a:pt x="308" y="1033"/>
                    <a:pt x="320" y="1038"/>
                    <a:pt x="312" y="1040"/>
                  </a:cubicBezTo>
                  <a:cubicBezTo>
                    <a:pt x="313" y="1069"/>
                    <a:pt x="320" y="1074"/>
                    <a:pt x="316" y="1076"/>
                  </a:cubicBezTo>
                  <a:cubicBezTo>
                    <a:pt x="318" y="1125"/>
                    <a:pt x="324" y="1129"/>
                    <a:pt x="321" y="1132"/>
                  </a:cubicBezTo>
                  <a:cubicBezTo>
                    <a:pt x="317" y="1145"/>
                    <a:pt x="322" y="1141"/>
                    <a:pt x="316" y="1136"/>
                  </a:cubicBezTo>
                  <a:cubicBezTo>
                    <a:pt x="308" y="1098"/>
                    <a:pt x="310" y="1093"/>
                    <a:pt x="308" y="1087"/>
                  </a:cubicBezTo>
                  <a:cubicBezTo>
                    <a:pt x="299" y="1051"/>
                    <a:pt x="309" y="1047"/>
                    <a:pt x="302" y="1041"/>
                  </a:cubicBezTo>
                  <a:cubicBezTo>
                    <a:pt x="300" y="1006"/>
                    <a:pt x="297" y="1000"/>
                    <a:pt x="299" y="995"/>
                  </a:cubicBezTo>
                  <a:cubicBezTo>
                    <a:pt x="293" y="953"/>
                    <a:pt x="294" y="943"/>
                    <a:pt x="292" y="933"/>
                  </a:cubicBezTo>
                  <a:cubicBezTo>
                    <a:pt x="284" y="895"/>
                    <a:pt x="285" y="890"/>
                    <a:pt x="284" y="885"/>
                  </a:cubicBezTo>
                  <a:cubicBezTo>
                    <a:pt x="273" y="831"/>
                    <a:pt x="271" y="826"/>
                    <a:pt x="272" y="822"/>
                  </a:cubicBezTo>
                  <a:cubicBezTo>
                    <a:pt x="265" y="848"/>
                    <a:pt x="277" y="856"/>
                    <a:pt x="273" y="861"/>
                  </a:cubicBezTo>
                  <a:cubicBezTo>
                    <a:pt x="278" y="891"/>
                    <a:pt x="274" y="901"/>
                    <a:pt x="278" y="914"/>
                  </a:cubicBezTo>
                  <a:cubicBezTo>
                    <a:pt x="271" y="935"/>
                    <a:pt x="275" y="939"/>
                    <a:pt x="270" y="940"/>
                  </a:cubicBezTo>
                  <a:cubicBezTo>
                    <a:pt x="272" y="951"/>
                    <a:pt x="270" y="952"/>
                    <a:pt x="273" y="955"/>
                  </a:cubicBezTo>
                  <a:cubicBezTo>
                    <a:pt x="267" y="1000"/>
                    <a:pt x="262" y="1005"/>
                    <a:pt x="265" y="1011"/>
                  </a:cubicBezTo>
                  <a:cubicBezTo>
                    <a:pt x="266" y="1041"/>
                    <a:pt x="261" y="1043"/>
                    <a:pt x="267" y="1048"/>
                  </a:cubicBezTo>
                  <a:cubicBezTo>
                    <a:pt x="271" y="1091"/>
                    <a:pt x="264" y="1096"/>
                    <a:pt x="268" y="1103"/>
                  </a:cubicBezTo>
                  <a:cubicBezTo>
                    <a:pt x="271" y="1162"/>
                    <a:pt x="272" y="1169"/>
                    <a:pt x="272" y="1175"/>
                  </a:cubicBezTo>
                  <a:cubicBezTo>
                    <a:pt x="278" y="1236"/>
                    <a:pt x="290" y="1244"/>
                    <a:pt x="284" y="1249"/>
                  </a:cubicBezTo>
                  <a:cubicBezTo>
                    <a:pt x="294" y="1280"/>
                    <a:pt x="295" y="1284"/>
                    <a:pt x="292" y="1286"/>
                  </a:cubicBezTo>
                  <a:cubicBezTo>
                    <a:pt x="286" y="1297"/>
                    <a:pt x="288" y="1292"/>
                    <a:pt x="284" y="1287"/>
                  </a:cubicBezTo>
                  <a:cubicBezTo>
                    <a:pt x="267" y="1251"/>
                    <a:pt x="264" y="1242"/>
                    <a:pt x="262" y="1233"/>
                  </a:cubicBezTo>
                  <a:cubicBezTo>
                    <a:pt x="247" y="1146"/>
                    <a:pt x="241" y="1137"/>
                    <a:pt x="242" y="1129"/>
                  </a:cubicBezTo>
                  <a:cubicBezTo>
                    <a:pt x="236" y="1068"/>
                    <a:pt x="239" y="1053"/>
                    <a:pt x="238" y="1038"/>
                  </a:cubicBezTo>
                  <a:cubicBezTo>
                    <a:pt x="243" y="986"/>
                    <a:pt x="244" y="979"/>
                    <a:pt x="242" y="971"/>
                  </a:cubicBezTo>
                  <a:cubicBezTo>
                    <a:pt x="248" y="934"/>
                    <a:pt x="247" y="931"/>
                    <a:pt x="248" y="927"/>
                  </a:cubicBezTo>
                  <a:cubicBezTo>
                    <a:pt x="252" y="851"/>
                    <a:pt x="244" y="842"/>
                    <a:pt x="249" y="835"/>
                  </a:cubicBezTo>
                  <a:cubicBezTo>
                    <a:pt x="239" y="815"/>
                    <a:pt x="246" y="822"/>
                    <a:pt x="243" y="826"/>
                  </a:cubicBezTo>
                  <a:cubicBezTo>
                    <a:pt x="240" y="881"/>
                    <a:pt x="245" y="887"/>
                    <a:pt x="241" y="892"/>
                  </a:cubicBezTo>
                  <a:cubicBezTo>
                    <a:pt x="238" y="928"/>
                    <a:pt x="240" y="933"/>
                    <a:pt x="236" y="938"/>
                  </a:cubicBezTo>
                  <a:cubicBezTo>
                    <a:pt x="237" y="964"/>
                    <a:pt x="234" y="966"/>
                    <a:pt x="234" y="969"/>
                  </a:cubicBezTo>
                  <a:cubicBezTo>
                    <a:pt x="229" y="1037"/>
                    <a:pt x="229" y="1042"/>
                    <a:pt x="229" y="1048"/>
                  </a:cubicBezTo>
                  <a:cubicBezTo>
                    <a:pt x="229" y="1084"/>
                    <a:pt x="231" y="1090"/>
                    <a:pt x="230" y="1095"/>
                  </a:cubicBezTo>
                  <a:cubicBezTo>
                    <a:pt x="238" y="1122"/>
                    <a:pt x="226" y="1124"/>
                    <a:pt x="233" y="1128"/>
                  </a:cubicBezTo>
                  <a:cubicBezTo>
                    <a:pt x="233" y="1156"/>
                    <a:pt x="238" y="1168"/>
                    <a:pt x="238" y="1180"/>
                  </a:cubicBezTo>
                  <a:cubicBezTo>
                    <a:pt x="248" y="1202"/>
                    <a:pt x="244" y="1205"/>
                    <a:pt x="247" y="1208"/>
                  </a:cubicBezTo>
                  <a:cubicBezTo>
                    <a:pt x="265" y="1263"/>
                    <a:pt x="265" y="1269"/>
                    <a:pt x="269" y="1276"/>
                  </a:cubicBezTo>
                  <a:cubicBezTo>
                    <a:pt x="271" y="1287"/>
                    <a:pt x="265" y="1290"/>
                    <a:pt x="261" y="1284"/>
                  </a:cubicBezTo>
                  <a:cubicBezTo>
                    <a:pt x="245" y="1250"/>
                    <a:pt x="238" y="1244"/>
                    <a:pt x="240" y="1240"/>
                  </a:cubicBezTo>
                  <a:cubicBezTo>
                    <a:pt x="220" y="1185"/>
                    <a:pt x="223" y="1176"/>
                    <a:pt x="220" y="1166"/>
                  </a:cubicBezTo>
                  <a:cubicBezTo>
                    <a:pt x="213" y="1118"/>
                    <a:pt x="216" y="1114"/>
                    <a:pt x="211" y="1109"/>
                  </a:cubicBezTo>
                  <a:cubicBezTo>
                    <a:pt x="207" y="1061"/>
                    <a:pt x="211" y="1042"/>
                    <a:pt x="205" y="1022"/>
                  </a:cubicBezTo>
                  <a:cubicBezTo>
                    <a:pt x="219" y="949"/>
                    <a:pt x="213" y="940"/>
                    <a:pt x="220" y="933"/>
                  </a:cubicBezTo>
                  <a:cubicBezTo>
                    <a:pt x="236" y="865"/>
                    <a:pt x="230" y="861"/>
                    <a:pt x="233" y="857"/>
                  </a:cubicBezTo>
                  <a:cubicBezTo>
                    <a:pt x="231" y="834"/>
                    <a:pt x="242" y="832"/>
                    <a:pt x="236" y="828"/>
                  </a:cubicBezTo>
                  <a:cubicBezTo>
                    <a:pt x="238" y="800"/>
                    <a:pt x="243" y="798"/>
                    <a:pt x="239" y="794"/>
                  </a:cubicBezTo>
                  <a:cubicBezTo>
                    <a:pt x="239" y="761"/>
                    <a:pt x="241" y="757"/>
                    <a:pt x="241" y="753"/>
                  </a:cubicBezTo>
                  <a:cubicBezTo>
                    <a:pt x="230" y="744"/>
                    <a:pt x="228" y="754"/>
                    <a:pt x="234" y="765"/>
                  </a:cubicBezTo>
                  <a:cubicBezTo>
                    <a:pt x="228" y="819"/>
                    <a:pt x="228" y="833"/>
                    <a:pt x="228" y="847"/>
                  </a:cubicBezTo>
                  <a:cubicBezTo>
                    <a:pt x="216" y="875"/>
                    <a:pt x="221" y="883"/>
                    <a:pt x="215" y="889"/>
                  </a:cubicBezTo>
                  <a:cubicBezTo>
                    <a:pt x="205" y="963"/>
                    <a:pt x="202" y="993"/>
                    <a:pt x="197" y="1022"/>
                  </a:cubicBezTo>
                  <a:cubicBezTo>
                    <a:pt x="203" y="1060"/>
                    <a:pt x="195" y="1068"/>
                    <a:pt x="200" y="1079"/>
                  </a:cubicBezTo>
                  <a:cubicBezTo>
                    <a:pt x="203" y="1102"/>
                    <a:pt x="201" y="1104"/>
                    <a:pt x="202" y="1107"/>
                  </a:cubicBezTo>
                  <a:cubicBezTo>
                    <a:pt x="211" y="1176"/>
                    <a:pt x="212" y="1185"/>
                    <a:pt x="217" y="1196"/>
                  </a:cubicBezTo>
                  <a:cubicBezTo>
                    <a:pt x="226" y="1230"/>
                    <a:pt x="225" y="1235"/>
                    <a:pt x="230" y="1240"/>
                  </a:cubicBezTo>
                  <a:cubicBezTo>
                    <a:pt x="220" y="1244"/>
                    <a:pt x="223" y="1241"/>
                    <a:pt x="219" y="1237"/>
                  </a:cubicBezTo>
                  <a:cubicBezTo>
                    <a:pt x="207" y="1183"/>
                    <a:pt x="201" y="1175"/>
                    <a:pt x="203" y="1168"/>
                  </a:cubicBezTo>
                  <a:cubicBezTo>
                    <a:pt x="192" y="1115"/>
                    <a:pt x="190" y="1108"/>
                    <a:pt x="189" y="1100"/>
                  </a:cubicBezTo>
                  <a:cubicBezTo>
                    <a:pt x="189" y="1066"/>
                    <a:pt x="184" y="1053"/>
                    <a:pt x="185" y="1042"/>
                  </a:cubicBezTo>
                  <a:cubicBezTo>
                    <a:pt x="187" y="964"/>
                    <a:pt x="187" y="961"/>
                    <a:pt x="186" y="957"/>
                  </a:cubicBezTo>
                  <a:cubicBezTo>
                    <a:pt x="186" y="926"/>
                    <a:pt x="192" y="924"/>
                    <a:pt x="189" y="920"/>
                  </a:cubicBezTo>
                  <a:cubicBezTo>
                    <a:pt x="201" y="891"/>
                    <a:pt x="191" y="886"/>
                    <a:pt x="199" y="885"/>
                  </a:cubicBezTo>
                  <a:cubicBezTo>
                    <a:pt x="198" y="863"/>
                    <a:pt x="210" y="861"/>
                    <a:pt x="203" y="857"/>
                  </a:cubicBezTo>
                  <a:cubicBezTo>
                    <a:pt x="209" y="833"/>
                    <a:pt x="210" y="827"/>
                    <a:pt x="212" y="821"/>
                  </a:cubicBezTo>
                  <a:cubicBezTo>
                    <a:pt x="211" y="799"/>
                    <a:pt x="216" y="797"/>
                    <a:pt x="214" y="793"/>
                  </a:cubicBezTo>
                  <a:cubicBezTo>
                    <a:pt x="204" y="817"/>
                    <a:pt x="205" y="822"/>
                    <a:pt x="205" y="826"/>
                  </a:cubicBezTo>
                  <a:cubicBezTo>
                    <a:pt x="192" y="876"/>
                    <a:pt x="190" y="885"/>
                    <a:pt x="186" y="893"/>
                  </a:cubicBezTo>
                  <a:cubicBezTo>
                    <a:pt x="180" y="956"/>
                    <a:pt x="174" y="965"/>
                    <a:pt x="177" y="975"/>
                  </a:cubicBezTo>
                  <a:cubicBezTo>
                    <a:pt x="174" y="1011"/>
                    <a:pt x="176" y="1020"/>
                    <a:pt x="176" y="1029"/>
                  </a:cubicBezTo>
                  <a:cubicBezTo>
                    <a:pt x="178" y="1090"/>
                    <a:pt x="182" y="1096"/>
                    <a:pt x="181" y="1100"/>
                  </a:cubicBezTo>
                  <a:cubicBezTo>
                    <a:pt x="195" y="1176"/>
                    <a:pt x="194" y="1181"/>
                    <a:pt x="199" y="1186"/>
                  </a:cubicBezTo>
                  <a:cubicBezTo>
                    <a:pt x="202" y="1229"/>
                    <a:pt x="199" y="1223"/>
                    <a:pt x="196" y="1219"/>
                  </a:cubicBezTo>
                  <a:cubicBezTo>
                    <a:pt x="181" y="1179"/>
                    <a:pt x="186" y="1171"/>
                    <a:pt x="182" y="1169"/>
                  </a:cubicBezTo>
                  <a:cubicBezTo>
                    <a:pt x="177" y="1150"/>
                    <a:pt x="180" y="1149"/>
                    <a:pt x="175" y="1145"/>
                  </a:cubicBezTo>
                  <a:cubicBezTo>
                    <a:pt x="169" y="1114"/>
                    <a:pt x="169" y="1111"/>
                    <a:pt x="169" y="1109"/>
                  </a:cubicBezTo>
                  <a:cubicBezTo>
                    <a:pt x="162" y="1082"/>
                    <a:pt x="165" y="1077"/>
                    <a:pt x="164" y="1073"/>
                  </a:cubicBezTo>
                  <a:cubicBezTo>
                    <a:pt x="162" y="1035"/>
                    <a:pt x="159" y="1032"/>
                    <a:pt x="163" y="1030"/>
                  </a:cubicBezTo>
                  <a:cubicBezTo>
                    <a:pt x="165" y="979"/>
                    <a:pt x="158" y="968"/>
                    <a:pt x="161" y="960"/>
                  </a:cubicBezTo>
                  <a:cubicBezTo>
                    <a:pt x="164" y="929"/>
                    <a:pt x="160" y="926"/>
                    <a:pt x="162" y="924"/>
                  </a:cubicBezTo>
                  <a:cubicBezTo>
                    <a:pt x="170" y="895"/>
                    <a:pt x="165" y="889"/>
                    <a:pt x="169" y="884"/>
                  </a:cubicBezTo>
                  <a:cubicBezTo>
                    <a:pt x="175" y="847"/>
                    <a:pt x="174" y="841"/>
                    <a:pt x="174" y="835"/>
                  </a:cubicBezTo>
                  <a:cubicBezTo>
                    <a:pt x="179" y="808"/>
                    <a:pt x="186" y="806"/>
                    <a:pt x="186" y="803"/>
                  </a:cubicBezTo>
                  <a:cubicBezTo>
                    <a:pt x="193" y="748"/>
                    <a:pt x="194" y="743"/>
                    <a:pt x="195" y="737"/>
                  </a:cubicBezTo>
                  <a:cubicBezTo>
                    <a:pt x="196" y="693"/>
                    <a:pt x="197" y="690"/>
                    <a:pt x="197" y="687"/>
                  </a:cubicBezTo>
                  <a:cubicBezTo>
                    <a:pt x="190" y="674"/>
                    <a:pt x="192" y="680"/>
                    <a:pt x="196" y="686"/>
                  </a:cubicBezTo>
                  <a:cubicBezTo>
                    <a:pt x="191" y="732"/>
                    <a:pt x="186" y="738"/>
                    <a:pt x="188" y="745"/>
                  </a:cubicBezTo>
                  <a:cubicBezTo>
                    <a:pt x="166" y="851"/>
                    <a:pt x="159" y="853"/>
                    <a:pt x="163" y="857"/>
                  </a:cubicBezTo>
                  <a:cubicBezTo>
                    <a:pt x="159" y="882"/>
                    <a:pt x="157" y="885"/>
                    <a:pt x="159" y="889"/>
                  </a:cubicBezTo>
                  <a:cubicBezTo>
                    <a:pt x="154" y="915"/>
                    <a:pt x="154" y="917"/>
                    <a:pt x="154" y="919"/>
                  </a:cubicBezTo>
                  <a:cubicBezTo>
                    <a:pt x="150" y="957"/>
                    <a:pt x="154" y="965"/>
                    <a:pt x="151" y="972"/>
                  </a:cubicBezTo>
                  <a:cubicBezTo>
                    <a:pt x="154" y="1019"/>
                    <a:pt x="151" y="1022"/>
                    <a:pt x="153" y="1027"/>
                  </a:cubicBezTo>
                  <a:cubicBezTo>
                    <a:pt x="154" y="1058"/>
                    <a:pt x="157" y="1064"/>
                    <a:pt x="152" y="1067"/>
                  </a:cubicBezTo>
                  <a:cubicBezTo>
                    <a:pt x="158" y="1092"/>
                    <a:pt x="156" y="1096"/>
                    <a:pt x="159" y="1100"/>
                  </a:cubicBezTo>
                  <a:cubicBezTo>
                    <a:pt x="160" y="1120"/>
                    <a:pt x="164" y="1130"/>
                    <a:pt x="167" y="1140"/>
                  </a:cubicBezTo>
                  <a:cubicBezTo>
                    <a:pt x="176" y="1180"/>
                    <a:pt x="180" y="1184"/>
                    <a:pt x="178" y="1186"/>
                  </a:cubicBezTo>
                  <a:cubicBezTo>
                    <a:pt x="160" y="1172"/>
                    <a:pt x="157" y="1160"/>
                    <a:pt x="154" y="1149"/>
                  </a:cubicBezTo>
                  <a:cubicBezTo>
                    <a:pt x="142" y="1103"/>
                    <a:pt x="146" y="1101"/>
                    <a:pt x="141" y="1097"/>
                  </a:cubicBezTo>
                  <a:cubicBezTo>
                    <a:pt x="139" y="1057"/>
                    <a:pt x="135" y="1046"/>
                    <a:pt x="135" y="1037"/>
                  </a:cubicBezTo>
                  <a:cubicBezTo>
                    <a:pt x="132" y="987"/>
                    <a:pt x="129" y="981"/>
                    <a:pt x="130" y="976"/>
                  </a:cubicBezTo>
                  <a:cubicBezTo>
                    <a:pt x="129" y="942"/>
                    <a:pt x="130" y="937"/>
                    <a:pt x="131" y="933"/>
                  </a:cubicBezTo>
                  <a:cubicBezTo>
                    <a:pt x="136" y="908"/>
                    <a:pt x="130" y="897"/>
                    <a:pt x="137" y="888"/>
                  </a:cubicBezTo>
                  <a:cubicBezTo>
                    <a:pt x="140" y="864"/>
                    <a:pt x="140" y="862"/>
                    <a:pt x="143" y="860"/>
                  </a:cubicBezTo>
                  <a:cubicBezTo>
                    <a:pt x="142" y="829"/>
                    <a:pt x="148" y="825"/>
                    <a:pt x="148" y="821"/>
                  </a:cubicBezTo>
                  <a:cubicBezTo>
                    <a:pt x="161" y="779"/>
                    <a:pt x="161" y="775"/>
                    <a:pt x="163" y="771"/>
                  </a:cubicBezTo>
                  <a:cubicBezTo>
                    <a:pt x="171" y="741"/>
                    <a:pt x="166" y="735"/>
                    <a:pt x="173" y="732"/>
                  </a:cubicBezTo>
                  <a:cubicBezTo>
                    <a:pt x="173" y="701"/>
                    <a:pt x="179" y="698"/>
                    <a:pt x="174" y="693"/>
                  </a:cubicBezTo>
                  <a:cubicBezTo>
                    <a:pt x="179" y="675"/>
                    <a:pt x="179" y="670"/>
                    <a:pt x="179" y="666"/>
                  </a:cubicBezTo>
                  <a:cubicBezTo>
                    <a:pt x="171" y="703"/>
                    <a:pt x="170" y="710"/>
                    <a:pt x="167" y="717"/>
                  </a:cubicBezTo>
                  <a:cubicBezTo>
                    <a:pt x="166" y="734"/>
                    <a:pt x="163" y="736"/>
                    <a:pt x="164" y="738"/>
                  </a:cubicBezTo>
                  <a:cubicBezTo>
                    <a:pt x="157" y="762"/>
                    <a:pt x="158" y="766"/>
                    <a:pt x="157" y="770"/>
                  </a:cubicBezTo>
                  <a:cubicBezTo>
                    <a:pt x="145" y="802"/>
                    <a:pt x="145" y="804"/>
                    <a:pt x="145" y="805"/>
                  </a:cubicBezTo>
                  <a:cubicBezTo>
                    <a:pt x="135" y="840"/>
                    <a:pt x="132" y="858"/>
                    <a:pt x="128" y="876"/>
                  </a:cubicBezTo>
                  <a:cubicBezTo>
                    <a:pt x="120" y="935"/>
                    <a:pt x="123" y="941"/>
                    <a:pt x="121" y="945"/>
                  </a:cubicBezTo>
                  <a:cubicBezTo>
                    <a:pt x="122" y="978"/>
                    <a:pt x="120" y="982"/>
                    <a:pt x="122" y="987"/>
                  </a:cubicBezTo>
                  <a:cubicBezTo>
                    <a:pt x="124" y="1025"/>
                    <a:pt x="130" y="1036"/>
                    <a:pt x="125" y="1044"/>
                  </a:cubicBezTo>
                  <a:cubicBezTo>
                    <a:pt x="140" y="1143"/>
                    <a:pt x="148" y="1151"/>
                    <a:pt x="143" y="1157"/>
                  </a:cubicBezTo>
                  <a:cubicBezTo>
                    <a:pt x="135" y="1126"/>
                    <a:pt x="128" y="1132"/>
                    <a:pt x="123" y="1120"/>
                  </a:cubicBezTo>
                  <a:cubicBezTo>
                    <a:pt x="121" y="1097"/>
                    <a:pt x="122" y="1092"/>
                    <a:pt x="119" y="1085"/>
                  </a:cubicBezTo>
                  <a:cubicBezTo>
                    <a:pt x="118" y="1028"/>
                    <a:pt x="113" y="1021"/>
                    <a:pt x="115" y="1016"/>
                  </a:cubicBezTo>
                  <a:cubicBezTo>
                    <a:pt x="114" y="993"/>
                    <a:pt x="112" y="987"/>
                    <a:pt x="115" y="981"/>
                  </a:cubicBezTo>
                  <a:cubicBezTo>
                    <a:pt x="113" y="890"/>
                    <a:pt x="113" y="877"/>
                    <a:pt x="117" y="865"/>
                  </a:cubicBezTo>
                  <a:cubicBezTo>
                    <a:pt x="120" y="833"/>
                    <a:pt x="119" y="830"/>
                    <a:pt x="119" y="826"/>
                  </a:cubicBezTo>
                  <a:cubicBezTo>
                    <a:pt x="124" y="766"/>
                    <a:pt x="131" y="764"/>
                    <a:pt x="129" y="760"/>
                  </a:cubicBezTo>
                  <a:cubicBezTo>
                    <a:pt x="137" y="725"/>
                    <a:pt x="133" y="718"/>
                    <a:pt x="137" y="712"/>
                  </a:cubicBezTo>
                  <a:cubicBezTo>
                    <a:pt x="147" y="691"/>
                    <a:pt x="142" y="687"/>
                    <a:pt x="144" y="685"/>
                  </a:cubicBezTo>
                  <a:cubicBezTo>
                    <a:pt x="137" y="712"/>
                    <a:pt x="126" y="715"/>
                    <a:pt x="130" y="721"/>
                  </a:cubicBezTo>
                  <a:cubicBezTo>
                    <a:pt x="122" y="742"/>
                    <a:pt x="127" y="749"/>
                    <a:pt x="121" y="753"/>
                  </a:cubicBezTo>
                  <a:cubicBezTo>
                    <a:pt x="114" y="808"/>
                    <a:pt x="110" y="814"/>
                    <a:pt x="114" y="822"/>
                  </a:cubicBezTo>
                  <a:cubicBezTo>
                    <a:pt x="109" y="854"/>
                    <a:pt x="109" y="855"/>
                    <a:pt x="106" y="857"/>
                  </a:cubicBezTo>
                  <a:cubicBezTo>
                    <a:pt x="104" y="869"/>
                    <a:pt x="107" y="872"/>
                    <a:pt x="105" y="874"/>
                  </a:cubicBezTo>
                  <a:cubicBezTo>
                    <a:pt x="105" y="898"/>
                    <a:pt x="103" y="901"/>
                    <a:pt x="103" y="904"/>
                  </a:cubicBezTo>
                  <a:cubicBezTo>
                    <a:pt x="99" y="953"/>
                    <a:pt x="104" y="961"/>
                    <a:pt x="100" y="968"/>
                  </a:cubicBezTo>
                  <a:cubicBezTo>
                    <a:pt x="104" y="1017"/>
                    <a:pt x="107" y="1030"/>
                    <a:pt x="105" y="1042"/>
                  </a:cubicBezTo>
                  <a:cubicBezTo>
                    <a:pt x="107" y="1074"/>
                    <a:pt x="107" y="1077"/>
                    <a:pt x="111" y="1081"/>
                  </a:cubicBezTo>
                  <a:cubicBezTo>
                    <a:pt x="114" y="1111"/>
                    <a:pt x="112" y="1112"/>
                    <a:pt x="113" y="1114"/>
                  </a:cubicBezTo>
                  <a:cubicBezTo>
                    <a:pt x="99" y="1089"/>
                    <a:pt x="93" y="1080"/>
                    <a:pt x="97" y="1072"/>
                  </a:cubicBezTo>
                  <a:cubicBezTo>
                    <a:pt x="88" y="1032"/>
                    <a:pt x="82" y="1027"/>
                    <a:pt x="86" y="1024"/>
                  </a:cubicBezTo>
                  <a:cubicBezTo>
                    <a:pt x="82" y="995"/>
                    <a:pt x="79" y="991"/>
                    <a:pt x="81" y="987"/>
                  </a:cubicBezTo>
                  <a:cubicBezTo>
                    <a:pt x="79" y="971"/>
                    <a:pt x="78" y="969"/>
                    <a:pt x="80" y="966"/>
                  </a:cubicBezTo>
                  <a:cubicBezTo>
                    <a:pt x="79" y="925"/>
                    <a:pt x="82" y="913"/>
                    <a:pt x="82" y="901"/>
                  </a:cubicBezTo>
                  <a:cubicBezTo>
                    <a:pt x="82" y="871"/>
                    <a:pt x="81" y="868"/>
                    <a:pt x="83" y="865"/>
                  </a:cubicBezTo>
                  <a:cubicBezTo>
                    <a:pt x="87" y="841"/>
                    <a:pt x="88" y="835"/>
                    <a:pt x="92" y="829"/>
                  </a:cubicBezTo>
                  <a:cubicBezTo>
                    <a:pt x="93" y="807"/>
                    <a:pt x="93" y="804"/>
                    <a:pt x="94" y="801"/>
                  </a:cubicBezTo>
                  <a:cubicBezTo>
                    <a:pt x="97" y="780"/>
                    <a:pt x="98" y="777"/>
                    <a:pt x="98" y="774"/>
                  </a:cubicBezTo>
                  <a:cubicBezTo>
                    <a:pt x="105" y="742"/>
                    <a:pt x="99" y="738"/>
                    <a:pt x="103" y="736"/>
                  </a:cubicBezTo>
                  <a:cubicBezTo>
                    <a:pt x="108" y="713"/>
                    <a:pt x="104" y="709"/>
                    <a:pt x="109" y="707"/>
                  </a:cubicBezTo>
                  <a:cubicBezTo>
                    <a:pt x="112" y="672"/>
                    <a:pt x="114" y="665"/>
                    <a:pt x="110" y="659"/>
                  </a:cubicBezTo>
                  <a:cubicBezTo>
                    <a:pt x="118" y="619"/>
                    <a:pt x="107" y="614"/>
                    <a:pt x="111" y="612"/>
                  </a:cubicBezTo>
                  <a:cubicBezTo>
                    <a:pt x="109" y="575"/>
                    <a:pt x="113" y="569"/>
                    <a:pt x="110" y="562"/>
                  </a:cubicBezTo>
                  <a:cubicBezTo>
                    <a:pt x="108" y="540"/>
                    <a:pt x="107" y="536"/>
                    <a:pt x="109" y="533"/>
                  </a:cubicBezTo>
                  <a:cubicBezTo>
                    <a:pt x="103" y="542"/>
                    <a:pt x="105" y="547"/>
                    <a:pt x="106" y="552"/>
                  </a:cubicBezTo>
                  <a:cubicBezTo>
                    <a:pt x="107" y="613"/>
                    <a:pt x="106" y="617"/>
                    <a:pt x="105" y="622"/>
                  </a:cubicBezTo>
                  <a:cubicBezTo>
                    <a:pt x="104" y="653"/>
                    <a:pt x="104" y="658"/>
                    <a:pt x="104" y="662"/>
                  </a:cubicBezTo>
                  <a:cubicBezTo>
                    <a:pt x="95" y="722"/>
                    <a:pt x="98" y="727"/>
                    <a:pt x="95" y="731"/>
                  </a:cubicBezTo>
                  <a:cubicBezTo>
                    <a:pt x="86" y="793"/>
                    <a:pt x="84" y="800"/>
                    <a:pt x="82" y="807"/>
                  </a:cubicBezTo>
                  <a:cubicBezTo>
                    <a:pt x="80" y="835"/>
                    <a:pt x="77" y="842"/>
                    <a:pt x="76" y="848"/>
                  </a:cubicBezTo>
                  <a:cubicBezTo>
                    <a:pt x="72" y="884"/>
                    <a:pt x="70" y="887"/>
                    <a:pt x="72" y="891"/>
                  </a:cubicBezTo>
                  <a:cubicBezTo>
                    <a:pt x="71" y="941"/>
                    <a:pt x="73" y="948"/>
                    <a:pt x="69" y="955"/>
                  </a:cubicBezTo>
                  <a:cubicBezTo>
                    <a:pt x="74" y="1007"/>
                    <a:pt x="73" y="1014"/>
                    <a:pt x="77" y="1022"/>
                  </a:cubicBezTo>
                  <a:cubicBezTo>
                    <a:pt x="81" y="1059"/>
                    <a:pt x="82" y="1063"/>
                    <a:pt x="85" y="1067"/>
                  </a:cubicBezTo>
                  <a:cubicBezTo>
                    <a:pt x="73" y="1065"/>
                    <a:pt x="69" y="1057"/>
                    <a:pt x="68" y="1050"/>
                  </a:cubicBezTo>
                  <a:cubicBezTo>
                    <a:pt x="65" y="1021"/>
                    <a:pt x="65" y="1013"/>
                    <a:pt x="63" y="1006"/>
                  </a:cubicBezTo>
                  <a:cubicBezTo>
                    <a:pt x="60" y="956"/>
                    <a:pt x="58" y="948"/>
                    <a:pt x="56" y="940"/>
                  </a:cubicBezTo>
                  <a:cubicBezTo>
                    <a:pt x="55" y="878"/>
                    <a:pt x="58" y="876"/>
                    <a:pt x="57" y="873"/>
                  </a:cubicBezTo>
                  <a:cubicBezTo>
                    <a:pt x="64" y="825"/>
                    <a:pt x="59" y="819"/>
                    <a:pt x="63" y="815"/>
                  </a:cubicBezTo>
                  <a:cubicBezTo>
                    <a:pt x="70" y="788"/>
                    <a:pt x="65" y="785"/>
                    <a:pt x="70" y="783"/>
                  </a:cubicBezTo>
                  <a:cubicBezTo>
                    <a:pt x="75" y="745"/>
                    <a:pt x="78" y="724"/>
                    <a:pt x="82" y="702"/>
                  </a:cubicBezTo>
                  <a:cubicBezTo>
                    <a:pt x="86" y="665"/>
                    <a:pt x="90" y="660"/>
                    <a:pt x="89" y="655"/>
                  </a:cubicBezTo>
                  <a:cubicBezTo>
                    <a:pt x="90" y="600"/>
                    <a:pt x="87" y="593"/>
                    <a:pt x="86" y="587"/>
                  </a:cubicBezTo>
                  <a:cubicBezTo>
                    <a:pt x="78" y="571"/>
                    <a:pt x="78" y="574"/>
                    <a:pt x="81" y="577"/>
                  </a:cubicBezTo>
                  <a:cubicBezTo>
                    <a:pt x="85" y="614"/>
                    <a:pt x="80" y="625"/>
                    <a:pt x="84" y="637"/>
                  </a:cubicBezTo>
                  <a:cubicBezTo>
                    <a:pt x="78" y="690"/>
                    <a:pt x="70" y="695"/>
                    <a:pt x="73" y="701"/>
                  </a:cubicBezTo>
                  <a:cubicBezTo>
                    <a:pt x="74" y="728"/>
                    <a:pt x="63" y="729"/>
                    <a:pt x="69" y="733"/>
                  </a:cubicBezTo>
                  <a:cubicBezTo>
                    <a:pt x="62" y="787"/>
                    <a:pt x="52" y="807"/>
                    <a:pt x="52" y="829"/>
                  </a:cubicBezTo>
                  <a:cubicBezTo>
                    <a:pt x="48" y="863"/>
                    <a:pt x="49" y="866"/>
                    <a:pt x="48" y="869"/>
                  </a:cubicBezTo>
                  <a:cubicBezTo>
                    <a:pt x="47" y="898"/>
                    <a:pt x="47" y="900"/>
                    <a:pt x="45" y="903"/>
                  </a:cubicBezTo>
                  <a:cubicBezTo>
                    <a:pt x="50" y="925"/>
                    <a:pt x="44" y="927"/>
                    <a:pt x="50" y="931"/>
                  </a:cubicBezTo>
                  <a:cubicBezTo>
                    <a:pt x="49" y="979"/>
                    <a:pt x="53" y="992"/>
                    <a:pt x="53" y="1004"/>
                  </a:cubicBezTo>
                  <a:cubicBezTo>
                    <a:pt x="56" y="1035"/>
                    <a:pt x="48" y="1027"/>
                    <a:pt x="49" y="1020"/>
                  </a:cubicBezTo>
                  <a:cubicBezTo>
                    <a:pt x="36" y="968"/>
                    <a:pt x="33" y="965"/>
                    <a:pt x="35" y="963"/>
                  </a:cubicBezTo>
                  <a:cubicBezTo>
                    <a:pt x="34" y="946"/>
                    <a:pt x="32" y="944"/>
                    <a:pt x="33" y="941"/>
                  </a:cubicBezTo>
                  <a:cubicBezTo>
                    <a:pt x="30" y="894"/>
                    <a:pt x="32" y="889"/>
                    <a:pt x="33" y="885"/>
                  </a:cubicBezTo>
                  <a:cubicBezTo>
                    <a:pt x="38" y="839"/>
                    <a:pt x="35" y="834"/>
                    <a:pt x="36" y="829"/>
                  </a:cubicBezTo>
                  <a:cubicBezTo>
                    <a:pt x="46" y="793"/>
                    <a:pt x="42" y="782"/>
                    <a:pt x="47" y="773"/>
                  </a:cubicBezTo>
                  <a:cubicBezTo>
                    <a:pt x="50" y="743"/>
                    <a:pt x="53" y="742"/>
                    <a:pt x="52" y="740"/>
                  </a:cubicBezTo>
                  <a:cubicBezTo>
                    <a:pt x="58" y="717"/>
                    <a:pt x="59" y="715"/>
                    <a:pt x="60" y="713"/>
                  </a:cubicBezTo>
                  <a:cubicBezTo>
                    <a:pt x="64" y="697"/>
                    <a:pt x="59" y="693"/>
                    <a:pt x="64" y="691"/>
                  </a:cubicBezTo>
                  <a:cubicBezTo>
                    <a:pt x="69" y="647"/>
                    <a:pt x="69" y="644"/>
                    <a:pt x="69" y="642"/>
                  </a:cubicBezTo>
                  <a:cubicBezTo>
                    <a:pt x="71" y="616"/>
                    <a:pt x="74" y="612"/>
                    <a:pt x="70" y="607"/>
                  </a:cubicBezTo>
                  <a:cubicBezTo>
                    <a:pt x="63" y="543"/>
                    <a:pt x="67" y="539"/>
                    <a:pt x="61" y="538"/>
                  </a:cubicBezTo>
                  <a:cubicBezTo>
                    <a:pt x="57" y="510"/>
                    <a:pt x="56" y="506"/>
                    <a:pt x="58" y="503"/>
                  </a:cubicBezTo>
                  <a:cubicBezTo>
                    <a:pt x="53" y="537"/>
                    <a:pt x="66" y="546"/>
                    <a:pt x="60" y="552"/>
                  </a:cubicBezTo>
                  <a:cubicBezTo>
                    <a:pt x="66" y="581"/>
                    <a:pt x="64" y="588"/>
                    <a:pt x="64" y="595"/>
                  </a:cubicBezTo>
                  <a:cubicBezTo>
                    <a:pt x="61" y="622"/>
                    <a:pt x="63" y="628"/>
                    <a:pt x="62" y="633"/>
                  </a:cubicBezTo>
                  <a:cubicBezTo>
                    <a:pt x="55" y="663"/>
                    <a:pt x="57" y="675"/>
                    <a:pt x="55" y="687"/>
                  </a:cubicBezTo>
                  <a:cubicBezTo>
                    <a:pt x="40" y="730"/>
                    <a:pt x="48" y="735"/>
                    <a:pt x="43" y="738"/>
                  </a:cubicBezTo>
                  <a:cubicBezTo>
                    <a:pt x="40" y="763"/>
                    <a:pt x="38" y="766"/>
                    <a:pt x="36" y="770"/>
                  </a:cubicBezTo>
                  <a:cubicBezTo>
                    <a:pt x="29" y="805"/>
                    <a:pt x="33" y="809"/>
                    <a:pt x="29" y="812"/>
                  </a:cubicBezTo>
                  <a:cubicBezTo>
                    <a:pt x="26" y="841"/>
                    <a:pt x="25" y="848"/>
                    <a:pt x="22" y="855"/>
                  </a:cubicBezTo>
                  <a:cubicBezTo>
                    <a:pt x="23" y="895"/>
                    <a:pt x="22" y="897"/>
                    <a:pt x="21" y="899"/>
                  </a:cubicBezTo>
                  <a:cubicBezTo>
                    <a:pt x="18" y="888"/>
                    <a:pt x="15" y="883"/>
                    <a:pt x="15" y="879"/>
                  </a:cubicBezTo>
                  <a:cubicBezTo>
                    <a:pt x="18" y="839"/>
                    <a:pt x="14" y="834"/>
                    <a:pt x="15" y="830"/>
                  </a:cubicBezTo>
                  <a:cubicBezTo>
                    <a:pt x="16" y="773"/>
                    <a:pt x="21" y="741"/>
                    <a:pt x="28" y="709"/>
                  </a:cubicBezTo>
                  <a:cubicBezTo>
                    <a:pt x="29" y="668"/>
                    <a:pt x="32" y="665"/>
                    <a:pt x="28" y="661"/>
                  </a:cubicBezTo>
                  <a:cubicBezTo>
                    <a:pt x="34" y="623"/>
                    <a:pt x="31" y="619"/>
                    <a:pt x="34" y="616"/>
                  </a:cubicBezTo>
                  <a:cubicBezTo>
                    <a:pt x="34" y="600"/>
                    <a:pt x="33" y="596"/>
                    <a:pt x="33" y="593"/>
                  </a:cubicBezTo>
                  <a:cubicBezTo>
                    <a:pt x="29" y="602"/>
                    <a:pt x="30" y="607"/>
                    <a:pt x="28" y="612"/>
                  </a:cubicBezTo>
                  <a:cubicBezTo>
                    <a:pt x="19" y="677"/>
                    <a:pt x="20" y="682"/>
                    <a:pt x="21" y="687"/>
                  </a:cubicBezTo>
                  <a:cubicBezTo>
                    <a:pt x="14" y="711"/>
                    <a:pt x="19" y="714"/>
                    <a:pt x="14" y="716"/>
                  </a:cubicBezTo>
                  <a:cubicBezTo>
                    <a:pt x="7" y="764"/>
                    <a:pt x="10" y="767"/>
                    <a:pt x="10" y="770"/>
                  </a:cubicBezTo>
                  <a:cubicBezTo>
                    <a:pt x="11" y="804"/>
                    <a:pt x="3" y="813"/>
                    <a:pt x="8" y="825"/>
                  </a:cubicBezTo>
                  <a:cubicBezTo>
                    <a:pt x="1" y="839"/>
                    <a:pt x="0" y="839"/>
                    <a:pt x="0" y="839"/>
                  </a:cubicBezTo>
                  <a:cubicBezTo>
                    <a:pt x="7" y="858"/>
                    <a:pt x="6" y="864"/>
                    <a:pt x="6" y="869"/>
                  </a:cubicBezTo>
                  <a:cubicBezTo>
                    <a:pt x="12" y="918"/>
                    <a:pt x="15" y="922"/>
                    <a:pt x="13" y="925"/>
                  </a:cubicBezTo>
                  <a:cubicBezTo>
                    <a:pt x="18" y="978"/>
                    <a:pt x="26" y="987"/>
                    <a:pt x="22" y="994"/>
                  </a:cubicBezTo>
                  <a:cubicBezTo>
                    <a:pt x="5" y="953"/>
                    <a:pt x="4" y="946"/>
                    <a:pt x="2" y="939"/>
                  </a:cubicBezTo>
                  <a:cubicBezTo>
                    <a:pt x="7" y="996"/>
                    <a:pt x="4" y="994"/>
                    <a:pt x="2" y="992"/>
                  </a:cubicBezTo>
                  <a:cubicBezTo>
                    <a:pt x="10" y="1015"/>
                    <a:pt x="13" y="1017"/>
                    <a:pt x="15" y="1018"/>
                  </a:cubicBezTo>
                  <a:cubicBezTo>
                    <a:pt x="30" y="1039"/>
                    <a:pt x="39" y="1037"/>
                    <a:pt x="35" y="1041"/>
                  </a:cubicBezTo>
                  <a:cubicBezTo>
                    <a:pt x="3" y="1031"/>
                    <a:pt x="4" y="1031"/>
                    <a:pt x="5" y="1030"/>
                  </a:cubicBezTo>
                  <a:cubicBezTo>
                    <a:pt x="33" y="1049"/>
                    <a:pt x="34" y="1055"/>
                    <a:pt x="37" y="1053"/>
                  </a:cubicBezTo>
                  <a:cubicBezTo>
                    <a:pt x="60" y="1080"/>
                    <a:pt x="55" y="1075"/>
                    <a:pt x="50" y="1071"/>
                  </a:cubicBezTo>
                  <a:cubicBezTo>
                    <a:pt x="26" y="1057"/>
                    <a:pt x="16" y="1055"/>
                    <a:pt x="7" y="1048"/>
                  </a:cubicBezTo>
                  <a:cubicBezTo>
                    <a:pt x="3" y="1057"/>
                    <a:pt x="4" y="1057"/>
                    <a:pt x="5" y="1057"/>
                  </a:cubicBezTo>
                  <a:cubicBezTo>
                    <a:pt x="38" y="1078"/>
                    <a:pt x="42" y="1080"/>
                    <a:pt x="45" y="1079"/>
                  </a:cubicBezTo>
                  <a:cubicBezTo>
                    <a:pt x="94" y="1116"/>
                    <a:pt x="103" y="1121"/>
                    <a:pt x="99" y="1124"/>
                  </a:cubicBezTo>
                  <a:cubicBezTo>
                    <a:pt x="23" y="1084"/>
                    <a:pt x="12" y="1079"/>
                    <a:pt x="2" y="1075"/>
                  </a:cubicBezTo>
                  <a:cubicBezTo>
                    <a:pt x="17" y="1093"/>
                    <a:pt x="24" y="1088"/>
                    <a:pt x="28" y="1097"/>
                  </a:cubicBezTo>
                  <a:cubicBezTo>
                    <a:pt x="73" y="1120"/>
                    <a:pt x="84" y="1123"/>
                    <a:pt x="95" y="1130"/>
                  </a:cubicBezTo>
                  <a:cubicBezTo>
                    <a:pt x="126" y="1152"/>
                    <a:pt x="134" y="1157"/>
                    <a:pt x="130" y="1161"/>
                  </a:cubicBezTo>
                  <a:cubicBezTo>
                    <a:pt x="93" y="1141"/>
                    <a:pt x="91" y="1134"/>
                    <a:pt x="88" y="1135"/>
                  </a:cubicBezTo>
                  <a:cubicBezTo>
                    <a:pt x="49" y="1118"/>
                    <a:pt x="38" y="1110"/>
                    <a:pt x="26" y="1104"/>
                  </a:cubicBezTo>
                  <a:cubicBezTo>
                    <a:pt x="2" y="1104"/>
                    <a:pt x="2" y="1104"/>
                    <a:pt x="2" y="1104"/>
                  </a:cubicBezTo>
                  <a:cubicBezTo>
                    <a:pt x="34" y="1124"/>
                    <a:pt x="43" y="1118"/>
                    <a:pt x="49" y="1125"/>
                  </a:cubicBezTo>
                  <a:cubicBezTo>
                    <a:pt x="81" y="1139"/>
                    <a:pt x="83" y="1146"/>
                    <a:pt x="86" y="1144"/>
                  </a:cubicBezTo>
                  <a:cubicBezTo>
                    <a:pt x="111" y="1163"/>
                    <a:pt x="118" y="1164"/>
                    <a:pt x="124" y="1171"/>
                  </a:cubicBezTo>
                  <a:cubicBezTo>
                    <a:pt x="166" y="1202"/>
                    <a:pt x="172" y="1209"/>
                    <a:pt x="178" y="1212"/>
                  </a:cubicBezTo>
                  <a:cubicBezTo>
                    <a:pt x="151" y="1194"/>
                    <a:pt x="143" y="1199"/>
                    <a:pt x="137" y="1193"/>
                  </a:cubicBezTo>
                  <a:cubicBezTo>
                    <a:pt x="113" y="1180"/>
                    <a:pt x="106" y="1180"/>
                    <a:pt x="100" y="1174"/>
                  </a:cubicBezTo>
                  <a:cubicBezTo>
                    <a:pt x="67" y="1165"/>
                    <a:pt x="64" y="1163"/>
                    <a:pt x="62" y="1159"/>
                  </a:cubicBezTo>
                  <a:cubicBezTo>
                    <a:pt x="20" y="1144"/>
                    <a:pt x="18" y="1134"/>
                    <a:pt x="13" y="1140"/>
                  </a:cubicBezTo>
                  <a:cubicBezTo>
                    <a:pt x="2" y="1141"/>
                    <a:pt x="2" y="1141"/>
                    <a:pt x="2" y="1141"/>
                  </a:cubicBezTo>
                  <a:cubicBezTo>
                    <a:pt x="38" y="1159"/>
                    <a:pt x="41" y="1158"/>
                    <a:pt x="43" y="1162"/>
                  </a:cubicBezTo>
                  <a:cubicBezTo>
                    <a:pt x="91" y="1177"/>
                    <a:pt x="100" y="1188"/>
                    <a:pt x="110" y="1189"/>
                  </a:cubicBezTo>
                  <a:cubicBezTo>
                    <a:pt x="141" y="1207"/>
                    <a:pt x="144" y="1205"/>
                    <a:pt x="146" y="1206"/>
                  </a:cubicBezTo>
                  <a:cubicBezTo>
                    <a:pt x="172" y="1221"/>
                    <a:pt x="177" y="1223"/>
                    <a:pt x="181" y="1229"/>
                  </a:cubicBezTo>
                  <a:cubicBezTo>
                    <a:pt x="202" y="1238"/>
                    <a:pt x="206" y="1248"/>
                    <a:pt x="211" y="1248"/>
                  </a:cubicBezTo>
                  <a:cubicBezTo>
                    <a:pt x="213" y="1257"/>
                    <a:pt x="202" y="1254"/>
                    <a:pt x="193" y="1245"/>
                  </a:cubicBezTo>
                  <a:cubicBezTo>
                    <a:pt x="141" y="1220"/>
                    <a:pt x="136" y="1216"/>
                    <a:pt x="130" y="1217"/>
                  </a:cubicBezTo>
                  <a:cubicBezTo>
                    <a:pt x="81" y="1199"/>
                    <a:pt x="78" y="1195"/>
                    <a:pt x="75" y="1192"/>
                  </a:cubicBezTo>
                  <a:cubicBezTo>
                    <a:pt x="50" y="1185"/>
                    <a:pt x="46" y="1183"/>
                    <a:pt x="42" y="1183"/>
                  </a:cubicBezTo>
                  <a:cubicBezTo>
                    <a:pt x="2" y="1182"/>
                    <a:pt x="2" y="1182"/>
                    <a:pt x="2" y="1182"/>
                  </a:cubicBezTo>
                  <a:cubicBezTo>
                    <a:pt x="26" y="1195"/>
                    <a:pt x="29" y="1198"/>
                    <a:pt x="32" y="1204"/>
                  </a:cubicBezTo>
                  <a:cubicBezTo>
                    <a:pt x="76" y="1224"/>
                    <a:pt x="84" y="1230"/>
                    <a:pt x="92" y="1231"/>
                  </a:cubicBezTo>
                  <a:cubicBezTo>
                    <a:pt x="107" y="1243"/>
                    <a:pt x="111" y="1239"/>
                    <a:pt x="112" y="1244"/>
                  </a:cubicBezTo>
                  <a:cubicBezTo>
                    <a:pt x="146" y="1257"/>
                    <a:pt x="149" y="1259"/>
                    <a:pt x="153" y="1260"/>
                  </a:cubicBezTo>
                  <a:cubicBezTo>
                    <a:pt x="191" y="1277"/>
                    <a:pt x="198" y="1275"/>
                    <a:pt x="204" y="1282"/>
                  </a:cubicBezTo>
                  <a:cubicBezTo>
                    <a:pt x="229" y="1288"/>
                    <a:pt x="233" y="1291"/>
                    <a:pt x="238" y="1290"/>
                  </a:cubicBezTo>
                  <a:cubicBezTo>
                    <a:pt x="267" y="1306"/>
                    <a:pt x="268" y="1305"/>
                    <a:pt x="268" y="1309"/>
                  </a:cubicBezTo>
                  <a:cubicBezTo>
                    <a:pt x="284" y="1331"/>
                    <a:pt x="271" y="1321"/>
                    <a:pt x="256" y="1323"/>
                  </a:cubicBezTo>
                  <a:cubicBezTo>
                    <a:pt x="228" y="1317"/>
                    <a:pt x="221" y="1308"/>
                    <a:pt x="213" y="1311"/>
                  </a:cubicBezTo>
                  <a:cubicBezTo>
                    <a:pt x="184" y="1307"/>
                    <a:pt x="178" y="1296"/>
                    <a:pt x="170" y="1299"/>
                  </a:cubicBezTo>
                  <a:cubicBezTo>
                    <a:pt x="141" y="1291"/>
                    <a:pt x="135" y="1284"/>
                    <a:pt x="127" y="1284"/>
                  </a:cubicBezTo>
                  <a:cubicBezTo>
                    <a:pt x="114" y="1276"/>
                    <a:pt x="110" y="1277"/>
                    <a:pt x="107" y="1274"/>
                  </a:cubicBezTo>
                  <a:cubicBezTo>
                    <a:pt x="62" y="1250"/>
                    <a:pt x="58" y="1253"/>
                    <a:pt x="55" y="1247"/>
                  </a:cubicBezTo>
                  <a:cubicBezTo>
                    <a:pt x="20" y="1225"/>
                    <a:pt x="16" y="1229"/>
                    <a:pt x="14" y="1222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57" y="1257"/>
                    <a:pt x="62" y="1262"/>
                    <a:pt x="68" y="1264"/>
                  </a:cubicBezTo>
                  <a:cubicBezTo>
                    <a:pt x="102" y="1277"/>
                    <a:pt x="104" y="1283"/>
                    <a:pt x="107" y="1282"/>
                  </a:cubicBezTo>
                  <a:cubicBezTo>
                    <a:pt x="132" y="1296"/>
                    <a:pt x="133" y="1294"/>
                    <a:pt x="134" y="1294"/>
                  </a:cubicBezTo>
                  <a:cubicBezTo>
                    <a:pt x="166" y="1309"/>
                    <a:pt x="169" y="1307"/>
                    <a:pt x="171" y="1308"/>
                  </a:cubicBezTo>
                  <a:cubicBezTo>
                    <a:pt x="202" y="1317"/>
                    <a:pt x="208" y="1315"/>
                    <a:pt x="213" y="1318"/>
                  </a:cubicBezTo>
                  <a:cubicBezTo>
                    <a:pt x="286" y="1344"/>
                    <a:pt x="291" y="1339"/>
                    <a:pt x="295" y="1343"/>
                  </a:cubicBezTo>
                  <a:cubicBezTo>
                    <a:pt x="319" y="1359"/>
                    <a:pt x="315" y="1360"/>
                    <a:pt x="312" y="1355"/>
                  </a:cubicBezTo>
                  <a:cubicBezTo>
                    <a:pt x="278" y="1349"/>
                    <a:pt x="277" y="1348"/>
                    <a:pt x="276" y="1346"/>
                  </a:cubicBezTo>
                  <a:cubicBezTo>
                    <a:pt x="251" y="1346"/>
                    <a:pt x="244" y="1341"/>
                    <a:pt x="236" y="1343"/>
                  </a:cubicBezTo>
                  <a:cubicBezTo>
                    <a:pt x="210" y="1334"/>
                    <a:pt x="203" y="1336"/>
                    <a:pt x="197" y="1333"/>
                  </a:cubicBezTo>
                  <a:cubicBezTo>
                    <a:pt x="146" y="1317"/>
                    <a:pt x="143" y="1316"/>
                    <a:pt x="139" y="1315"/>
                  </a:cubicBezTo>
                  <a:cubicBezTo>
                    <a:pt x="98" y="1293"/>
                    <a:pt x="94" y="1296"/>
                    <a:pt x="91" y="1293"/>
                  </a:cubicBezTo>
                  <a:cubicBezTo>
                    <a:pt x="86" y="1301"/>
                    <a:pt x="95" y="1299"/>
                    <a:pt x="101" y="1304"/>
                  </a:cubicBezTo>
                  <a:cubicBezTo>
                    <a:pt x="131" y="1326"/>
                    <a:pt x="139" y="1323"/>
                    <a:pt x="145" y="1332"/>
                  </a:cubicBezTo>
                  <a:cubicBezTo>
                    <a:pt x="173" y="1344"/>
                    <a:pt x="177" y="1347"/>
                    <a:pt x="182" y="1349"/>
                  </a:cubicBezTo>
                  <a:cubicBezTo>
                    <a:pt x="212" y="1367"/>
                    <a:pt x="218" y="1368"/>
                    <a:pt x="222" y="1376"/>
                  </a:cubicBezTo>
                  <a:cubicBezTo>
                    <a:pt x="274" y="1408"/>
                    <a:pt x="285" y="1407"/>
                    <a:pt x="294" y="1413"/>
                  </a:cubicBezTo>
                  <a:cubicBezTo>
                    <a:pt x="332" y="1425"/>
                    <a:pt x="342" y="1428"/>
                    <a:pt x="352" y="1434"/>
                  </a:cubicBezTo>
                  <a:cubicBezTo>
                    <a:pt x="399" y="1452"/>
                    <a:pt x="405" y="1447"/>
                    <a:pt x="410" y="1451"/>
                  </a:cubicBezTo>
                  <a:cubicBezTo>
                    <a:pt x="445" y="1462"/>
                    <a:pt x="450" y="1463"/>
                    <a:pt x="454" y="1465"/>
                  </a:cubicBezTo>
                  <a:cubicBezTo>
                    <a:pt x="447" y="1472"/>
                    <a:pt x="427" y="1478"/>
                    <a:pt x="406" y="1492"/>
                  </a:cubicBezTo>
                  <a:cubicBezTo>
                    <a:pt x="382" y="1495"/>
                    <a:pt x="376" y="1503"/>
                    <a:pt x="378" y="1509"/>
                  </a:cubicBezTo>
                  <a:cubicBezTo>
                    <a:pt x="423" y="1494"/>
                    <a:pt x="430" y="1489"/>
                    <a:pt x="437" y="1486"/>
                  </a:cubicBezTo>
                  <a:cubicBezTo>
                    <a:pt x="429" y="1500"/>
                    <a:pt x="421" y="1493"/>
                    <a:pt x="419" y="1501"/>
                  </a:cubicBezTo>
                  <a:cubicBezTo>
                    <a:pt x="458" y="1496"/>
                    <a:pt x="463" y="1493"/>
                    <a:pt x="469" y="1490"/>
                  </a:cubicBezTo>
                  <a:cubicBezTo>
                    <a:pt x="507" y="1498"/>
                    <a:pt x="513" y="1493"/>
                    <a:pt x="518" y="1498"/>
                  </a:cubicBezTo>
                  <a:cubicBezTo>
                    <a:pt x="547" y="1512"/>
                    <a:pt x="555" y="1511"/>
                    <a:pt x="561" y="1518"/>
                  </a:cubicBezTo>
                  <a:cubicBezTo>
                    <a:pt x="581" y="1511"/>
                    <a:pt x="574" y="1509"/>
                    <a:pt x="569" y="1506"/>
                  </a:cubicBezTo>
                  <a:close/>
                  <a:moveTo>
                    <a:pt x="213" y="1273"/>
                  </a:moveTo>
                  <a:cubicBezTo>
                    <a:pt x="209" y="1272"/>
                    <a:pt x="204" y="1271"/>
                    <a:pt x="200" y="1269"/>
                  </a:cubicBezTo>
                  <a:cubicBezTo>
                    <a:pt x="192" y="1263"/>
                    <a:pt x="183" y="1264"/>
                    <a:pt x="175" y="1257"/>
                  </a:cubicBezTo>
                  <a:cubicBezTo>
                    <a:pt x="171" y="1257"/>
                    <a:pt x="166" y="1255"/>
                    <a:pt x="162" y="1254"/>
                  </a:cubicBezTo>
                  <a:cubicBezTo>
                    <a:pt x="158" y="1252"/>
                    <a:pt x="154" y="1248"/>
                    <a:pt x="150" y="1248"/>
                  </a:cubicBezTo>
                  <a:cubicBezTo>
                    <a:pt x="141" y="1247"/>
                    <a:pt x="133" y="1242"/>
                    <a:pt x="125" y="1240"/>
                  </a:cubicBezTo>
                  <a:cubicBezTo>
                    <a:pt x="109" y="1231"/>
                    <a:pt x="91" y="1228"/>
                    <a:pt x="76" y="1216"/>
                  </a:cubicBezTo>
                  <a:cubicBezTo>
                    <a:pt x="71" y="1214"/>
                    <a:pt x="66" y="1215"/>
                    <a:pt x="63" y="1209"/>
                  </a:cubicBezTo>
                  <a:cubicBezTo>
                    <a:pt x="58" y="1214"/>
                    <a:pt x="56" y="1202"/>
                    <a:pt x="51" y="1204"/>
                  </a:cubicBezTo>
                  <a:cubicBezTo>
                    <a:pt x="43" y="1199"/>
                    <a:pt x="35" y="1193"/>
                    <a:pt x="27" y="1192"/>
                  </a:cubicBezTo>
                  <a:cubicBezTo>
                    <a:pt x="23" y="1187"/>
                    <a:pt x="20" y="1184"/>
                    <a:pt x="15" y="1184"/>
                  </a:cubicBezTo>
                  <a:cubicBezTo>
                    <a:pt x="14" y="1181"/>
                    <a:pt x="17" y="1183"/>
                    <a:pt x="19" y="1181"/>
                  </a:cubicBezTo>
                  <a:cubicBezTo>
                    <a:pt x="21" y="1182"/>
                    <a:pt x="23" y="1183"/>
                    <a:pt x="25" y="1185"/>
                  </a:cubicBezTo>
                  <a:cubicBezTo>
                    <a:pt x="30" y="1180"/>
                    <a:pt x="32" y="1194"/>
                    <a:pt x="37" y="1187"/>
                  </a:cubicBezTo>
                  <a:cubicBezTo>
                    <a:pt x="43" y="1195"/>
                    <a:pt x="52" y="1192"/>
                    <a:pt x="58" y="1199"/>
                  </a:cubicBezTo>
                  <a:cubicBezTo>
                    <a:pt x="60" y="1200"/>
                    <a:pt x="63" y="1197"/>
                    <a:pt x="64" y="1200"/>
                  </a:cubicBezTo>
                  <a:cubicBezTo>
                    <a:pt x="66" y="1203"/>
                    <a:pt x="68" y="1202"/>
                    <a:pt x="70" y="1201"/>
                  </a:cubicBezTo>
                  <a:cubicBezTo>
                    <a:pt x="73" y="1207"/>
                    <a:pt x="78" y="1201"/>
                    <a:pt x="80" y="1207"/>
                  </a:cubicBezTo>
                  <a:cubicBezTo>
                    <a:pt x="88" y="1207"/>
                    <a:pt x="95" y="1212"/>
                    <a:pt x="102" y="1215"/>
                  </a:cubicBezTo>
                  <a:cubicBezTo>
                    <a:pt x="111" y="1215"/>
                    <a:pt x="118" y="1221"/>
                    <a:pt x="126" y="1226"/>
                  </a:cubicBezTo>
                  <a:cubicBezTo>
                    <a:pt x="134" y="1225"/>
                    <a:pt x="141" y="1230"/>
                    <a:pt x="148" y="1234"/>
                  </a:cubicBezTo>
                  <a:cubicBezTo>
                    <a:pt x="152" y="1234"/>
                    <a:pt x="155" y="1239"/>
                    <a:pt x="159" y="1239"/>
                  </a:cubicBezTo>
                  <a:cubicBezTo>
                    <a:pt x="163" y="1242"/>
                    <a:pt x="167" y="1239"/>
                    <a:pt x="169" y="1245"/>
                  </a:cubicBezTo>
                  <a:cubicBezTo>
                    <a:pt x="177" y="1247"/>
                    <a:pt x="183" y="1254"/>
                    <a:pt x="191" y="1254"/>
                  </a:cubicBezTo>
                  <a:cubicBezTo>
                    <a:pt x="193" y="1256"/>
                    <a:pt x="194" y="1257"/>
                    <a:pt x="195" y="1259"/>
                  </a:cubicBezTo>
                  <a:cubicBezTo>
                    <a:pt x="200" y="1262"/>
                    <a:pt x="205" y="1264"/>
                    <a:pt x="210" y="1265"/>
                  </a:cubicBezTo>
                  <a:cubicBezTo>
                    <a:pt x="214" y="1268"/>
                    <a:pt x="219" y="1274"/>
                    <a:pt x="224" y="1273"/>
                  </a:cubicBezTo>
                  <a:cubicBezTo>
                    <a:pt x="225" y="1282"/>
                    <a:pt x="216" y="1271"/>
                    <a:pt x="213" y="1273"/>
                  </a:cubicBezTo>
                  <a:close/>
                  <a:moveTo>
                    <a:pt x="401" y="1319"/>
                  </a:moveTo>
                  <a:cubicBezTo>
                    <a:pt x="402" y="1315"/>
                    <a:pt x="399" y="1311"/>
                    <a:pt x="398" y="1307"/>
                  </a:cubicBezTo>
                  <a:cubicBezTo>
                    <a:pt x="394" y="1300"/>
                    <a:pt x="397" y="1293"/>
                    <a:pt x="391" y="1286"/>
                  </a:cubicBezTo>
                  <a:cubicBezTo>
                    <a:pt x="392" y="1282"/>
                    <a:pt x="389" y="1278"/>
                    <a:pt x="388" y="1274"/>
                  </a:cubicBezTo>
                  <a:cubicBezTo>
                    <a:pt x="388" y="1271"/>
                    <a:pt x="385" y="1266"/>
                    <a:pt x="385" y="1263"/>
                  </a:cubicBezTo>
                  <a:cubicBezTo>
                    <a:pt x="380" y="1258"/>
                    <a:pt x="388" y="1256"/>
                    <a:pt x="382" y="1251"/>
                  </a:cubicBezTo>
                  <a:cubicBezTo>
                    <a:pt x="384" y="1249"/>
                    <a:pt x="378" y="1244"/>
                    <a:pt x="381" y="1242"/>
                  </a:cubicBezTo>
                  <a:cubicBezTo>
                    <a:pt x="375" y="1239"/>
                    <a:pt x="384" y="1231"/>
                    <a:pt x="378" y="1233"/>
                  </a:cubicBezTo>
                  <a:cubicBezTo>
                    <a:pt x="376" y="1230"/>
                    <a:pt x="380" y="1227"/>
                    <a:pt x="375" y="1222"/>
                  </a:cubicBezTo>
                  <a:cubicBezTo>
                    <a:pt x="373" y="1215"/>
                    <a:pt x="367" y="1207"/>
                    <a:pt x="371" y="1201"/>
                  </a:cubicBezTo>
                  <a:cubicBezTo>
                    <a:pt x="362" y="1185"/>
                    <a:pt x="367" y="1172"/>
                    <a:pt x="358" y="1157"/>
                  </a:cubicBezTo>
                  <a:cubicBezTo>
                    <a:pt x="358" y="1150"/>
                    <a:pt x="360" y="1145"/>
                    <a:pt x="355" y="1137"/>
                  </a:cubicBezTo>
                  <a:cubicBezTo>
                    <a:pt x="359" y="1132"/>
                    <a:pt x="353" y="1126"/>
                    <a:pt x="353" y="1120"/>
                  </a:cubicBezTo>
                  <a:cubicBezTo>
                    <a:pt x="358" y="1115"/>
                    <a:pt x="348" y="1107"/>
                    <a:pt x="353" y="1101"/>
                  </a:cubicBezTo>
                  <a:cubicBezTo>
                    <a:pt x="349" y="1095"/>
                    <a:pt x="352" y="1090"/>
                    <a:pt x="348" y="1083"/>
                  </a:cubicBezTo>
                  <a:cubicBezTo>
                    <a:pt x="353" y="1081"/>
                    <a:pt x="355" y="1091"/>
                    <a:pt x="359" y="1094"/>
                  </a:cubicBezTo>
                  <a:cubicBezTo>
                    <a:pt x="359" y="1100"/>
                    <a:pt x="367" y="1107"/>
                    <a:pt x="367" y="1113"/>
                  </a:cubicBezTo>
                  <a:cubicBezTo>
                    <a:pt x="370" y="1122"/>
                    <a:pt x="369" y="1131"/>
                    <a:pt x="373" y="1140"/>
                  </a:cubicBezTo>
                  <a:cubicBezTo>
                    <a:pt x="372" y="1145"/>
                    <a:pt x="373" y="1150"/>
                    <a:pt x="375" y="1155"/>
                  </a:cubicBezTo>
                  <a:cubicBezTo>
                    <a:pt x="371" y="1158"/>
                    <a:pt x="379" y="1164"/>
                    <a:pt x="376" y="1168"/>
                  </a:cubicBezTo>
                  <a:cubicBezTo>
                    <a:pt x="379" y="1177"/>
                    <a:pt x="379" y="1186"/>
                    <a:pt x="382" y="1195"/>
                  </a:cubicBezTo>
                  <a:cubicBezTo>
                    <a:pt x="380" y="1199"/>
                    <a:pt x="387" y="1204"/>
                    <a:pt x="383" y="1208"/>
                  </a:cubicBezTo>
                  <a:cubicBezTo>
                    <a:pt x="386" y="1212"/>
                    <a:pt x="385" y="1217"/>
                    <a:pt x="391" y="1222"/>
                  </a:cubicBezTo>
                  <a:cubicBezTo>
                    <a:pt x="385" y="1225"/>
                    <a:pt x="389" y="1231"/>
                    <a:pt x="393" y="1236"/>
                  </a:cubicBezTo>
                  <a:cubicBezTo>
                    <a:pt x="387" y="1239"/>
                    <a:pt x="393" y="1244"/>
                    <a:pt x="394" y="1249"/>
                  </a:cubicBezTo>
                  <a:cubicBezTo>
                    <a:pt x="388" y="1256"/>
                    <a:pt x="401" y="1266"/>
                    <a:pt x="396" y="1274"/>
                  </a:cubicBezTo>
                  <a:cubicBezTo>
                    <a:pt x="403" y="1280"/>
                    <a:pt x="397" y="1284"/>
                    <a:pt x="401" y="1289"/>
                  </a:cubicBezTo>
                  <a:cubicBezTo>
                    <a:pt x="403" y="1293"/>
                    <a:pt x="401" y="1297"/>
                    <a:pt x="402" y="1302"/>
                  </a:cubicBezTo>
                  <a:cubicBezTo>
                    <a:pt x="404" y="1310"/>
                    <a:pt x="405" y="1319"/>
                    <a:pt x="407" y="1328"/>
                  </a:cubicBezTo>
                  <a:cubicBezTo>
                    <a:pt x="401" y="1330"/>
                    <a:pt x="404" y="1321"/>
                    <a:pt x="401" y="1319"/>
                  </a:cubicBezTo>
                  <a:close/>
                  <a:moveTo>
                    <a:pt x="421" y="1377"/>
                  </a:moveTo>
                  <a:cubicBezTo>
                    <a:pt x="418" y="1372"/>
                    <a:pt x="419" y="1368"/>
                    <a:pt x="414" y="1363"/>
                  </a:cubicBezTo>
                  <a:cubicBezTo>
                    <a:pt x="418" y="1359"/>
                    <a:pt x="409" y="1353"/>
                    <a:pt x="411" y="1349"/>
                  </a:cubicBezTo>
                  <a:cubicBezTo>
                    <a:pt x="406" y="1343"/>
                    <a:pt x="409" y="1340"/>
                    <a:pt x="404" y="1335"/>
                  </a:cubicBezTo>
                  <a:cubicBezTo>
                    <a:pt x="412" y="1329"/>
                    <a:pt x="410" y="1343"/>
                    <a:pt x="412" y="1346"/>
                  </a:cubicBezTo>
                  <a:cubicBezTo>
                    <a:pt x="416" y="1351"/>
                    <a:pt x="414" y="1355"/>
                    <a:pt x="420" y="1361"/>
                  </a:cubicBezTo>
                  <a:cubicBezTo>
                    <a:pt x="417" y="1369"/>
                    <a:pt x="427" y="1379"/>
                    <a:pt x="428" y="1387"/>
                  </a:cubicBezTo>
                  <a:cubicBezTo>
                    <a:pt x="422" y="1389"/>
                    <a:pt x="424" y="1379"/>
                    <a:pt x="421" y="1377"/>
                  </a:cubicBezTo>
                  <a:close/>
                  <a:moveTo>
                    <a:pt x="346" y="1256"/>
                  </a:moveTo>
                  <a:cubicBezTo>
                    <a:pt x="348" y="1260"/>
                    <a:pt x="351" y="1263"/>
                    <a:pt x="353" y="1267"/>
                  </a:cubicBezTo>
                  <a:cubicBezTo>
                    <a:pt x="350" y="1272"/>
                    <a:pt x="357" y="1278"/>
                    <a:pt x="357" y="1283"/>
                  </a:cubicBezTo>
                  <a:cubicBezTo>
                    <a:pt x="355" y="1288"/>
                    <a:pt x="358" y="1294"/>
                    <a:pt x="360" y="1299"/>
                  </a:cubicBezTo>
                  <a:cubicBezTo>
                    <a:pt x="361" y="1305"/>
                    <a:pt x="367" y="1311"/>
                    <a:pt x="367" y="1316"/>
                  </a:cubicBezTo>
                  <a:cubicBezTo>
                    <a:pt x="370" y="1319"/>
                    <a:pt x="369" y="1322"/>
                    <a:pt x="370" y="1324"/>
                  </a:cubicBezTo>
                  <a:cubicBezTo>
                    <a:pt x="372" y="1327"/>
                    <a:pt x="374" y="1329"/>
                    <a:pt x="372" y="1331"/>
                  </a:cubicBezTo>
                  <a:cubicBezTo>
                    <a:pt x="379" y="1340"/>
                    <a:pt x="379" y="1356"/>
                    <a:pt x="388" y="1360"/>
                  </a:cubicBezTo>
                  <a:cubicBezTo>
                    <a:pt x="386" y="1362"/>
                    <a:pt x="389" y="1366"/>
                    <a:pt x="391" y="1369"/>
                  </a:cubicBezTo>
                  <a:cubicBezTo>
                    <a:pt x="393" y="1372"/>
                    <a:pt x="391" y="1374"/>
                    <a:pt x="394" y="1377"/>
                  </a:cubicBezTo>
                  <a:cubicBezTo>
                    <a:pt x="394" y="1382"/>
                    <a:pt x="403" y="1388"/>
                    <a:pt x="396" y="1391"/>
                  </a:cubicBezTo>
                  <a:cubicBezTo>
                    <a:pt x="375" y="1365"/>
                    <a:pt x="374" y="1342"/>
                    <a:pt x="359" y="1316"/>
                  </a:cubicBezTo>
                  <a:cubicBezTo>
                    <a:pt x="360" y="1311"/>
                    <a:pt x="360" y="1306"/>
                    <a:pt x="355" y="1300"/>
                  </a:cubicBezTo>
                  <a:cubicBezTo>
                    <a:pt x="358" y="1296"/>
                    <a:pt x="352" y="1290"/>
                    <a:pt x="353" y="1286"/>
                  </a:cubicBezTo>
                  <a:cubicBezTo>
                    <a:pt x="353" y="1281"/>
                    <a:pt x="349" y="1276"/>
                    <a:pt x="348" y="1271"/>
                  </a:cubicBezTo>
                  <a:cubicBezTo>
                    <a:pt x="350" y="1266"/>
                    <a:pt x="345" y="1261"/>
                    <a:pt x="346" y="1256"/>
                  </a:cubicBezTo>
                  <a:cubicBezTo>
                    <a:pt x="339" y="1250"/>
                    <a:pt x="351" y="1252"/>
                    <a:pt x="346" y="1256"/>
                  </a:cubicBezTo>
                  <a:close/>
                  <a:moveTo>
                    <a:pt x="328" y="1175"/>
                  </a:moveTo>
                  <a:cubicBezTo>
                    <a:pt x="330" y="1177"/>
                    <a:pt x="330" y="1179"/>
                    <a:pt x="329" y="1180"/>
                  </a:cubicBezTo>
                  <a:cubicBezTo>
                    <a:pt x="333" y="1184"/>
                    <a:pt x="328" y="1186"/>
                    <a:pt x="333" y="1190"/>
                  </a:cubicBezTo>
                  <a:cubicBezTo>
                    <a:pt x="329" y="1194"/>
                    <a:pt x="335" y="1200"/>
                    <a:pt x="333" y="1204"/>
                  </a:cubicBezTo>
                  <a:cubicBezTo>
                    <a:pt x="330" y="1199"/>
                    <a:pt x="329" y="1195"/>
                    <a:pt x="332" y="1191"/>
                  </a:cubicBezTo>
                  <a:cubicBezTo>
                    <a:pt x="327" y="1184"/>
                    <a:pt x="327" y="1178"/>
                    <a:pt x="325" y="1172"/>
                  </a:cubicBezTo>
                  <a:cubicBezTo>
                    <a:pt x="329" y="1171"/>
                    <a:pt x="326" y="1173"/>
                    <a:pt x="328" y="1175"/>
                  </a:cubicBezTo>
                  <a:close/>
                  <a:moveTo>
                    <a:pt x="323" y="1157"/>
                  </a:moveTo>
                  <a:cubicBezTo>
                    <a:pt x="322" y="1149"/>
                    <a:pt x="331" y="1168"/>
                    <a:pt x="324" y="1162"/>
                  </a:cubicBezTo>
                  <a:cubicBezTo>
                    <a:pt x="321" y="1160"/>
                    <a:pt x="323" y="1159"/>
                    <a:pt x="323" y="1157"/>
                  </a:cubicBezTo>
                  <a:close/>
                  <a:moveTo>
                    <a:pt x="283" y="988"/>
                  </a:moveTo>
                  <a:cubicBezTo>
                    <a:pt x="282" y="979"/>
                    <a:pt x="287" y="972"/>
                    <a:pt x="284" y="963"/>
                  </a:cubicBezTo>
                  <a:cubicBezTo>
                    <a:pt x="286" y="938"/>
                    <a:pt x="287" y="942"/>
                    <a:pt x="286" y="943"/>
                  </a:cubicBezTo>
                  <a:cubicBezTo>
                    <a:pt x="287" y="957"/>
                    <a:pt x="286" y="959"/>
                    <a:pt x="287" y="960"/>
                  </a:cubicBezTo>
                  <a:cubicBezTo>
                    <a:pt x="288" y="977"/>
                    <a:pt x="289" y="981"/>
                    <a:pt x="288" y="984"/>
                  </a:cubicBezTo>
                  <a:cubicBezTo>
                    <a:pt x="294" y="1018"/>
                    <a:pt x="290" y="1025"/>
                    <a:pt x="294" y="1033"/>
                  </a:cubicBezTo>
                  <a:cubicBezTo>
                    <a:pt x="302" y="1090"/>
                    <a:pt x="299" y="1098"/>
                    <a:pt x="303" y="1107"/>
                  </a:cubicBezTo>
                  <a:cubicBezTo>
                    <a:pt x="307" y="1139"/>
                    <a:pt x="312" y="1147"/>
                    <a:pt x="311" y="1155"/>
                  </a:cubicBezTo>
                  <a:cubicBezTo>
                    <a:pt x="321" y="1196"/>
                    <a:pt x="325" y="1213"/>
                    <a:pt x="330" y="1230"/>
                  </a:cubicBezTo>
                  <a:cubicBezTo>
                    <a:pt x="345" y="1288"/>
                    <a:pt x="343" y="1296"/>
                    <a:pt x="348" y="1305"/>
                  </a:cubicBezTo>
                  <a:cubicBezTo>
                    <a:pt x="359" y="1346"/>
                    <a:pt x="369" y="1363"/>
                    <a:pt x="378" y="1380"/>
                  </a:cubicBezTo>
                  <a:cubicBezTo>
                    <a:pt x="341" y="1344"/>
                    <a:pt x="342" y="1339"/>
                    <a:pt x="336" y="1333"/>
                  </a:cubicBezTo>
                  <a:cubicBezTo>
                    <a:pt x="325" y="1298"/>
                    <a:pt x="326" y="1289"/>
                    <a:pt x="317" y="1280"/>
                  </a:cubicBezTo>
                  <a:cubicBezTo>
                    <a:pt x="309" y="1237"/>
                    <a:pt x="311" y="1234"/>
                    <a:pt x="308" y="1230"/>
                  </a:cubicBezTo>
                  <a:cubicBezTo>
                    <a:pt x="302" y="1195"/>
                    <a:pt x="300" y="1194"/>
                    <a:pt x="300" y="1192"/>
                  </a:cubicBezTo>
                  <a:cubicBezTo>
                    <a:pt x="297" y="1172"/>
                    <a:pt x="294" y="1164"/>
                    <a:pt x="295" y="1156"/>
                  </a:cubicBezTo>
                  <a:cubicBezTo>
                    <a:pt x="287" y="1099"/>
                    <a:pt x="286" y="1092"/>
                    <a:pt x="287" y="1084"/>
                  </a:cubicBezTo>
                  <a:close/>
                  <a:moveTo>
                    <a:pt x="332" y="1346"/>
                  </a:moveTo>
                  <a:cubicBezTo>
                    <a:pt x="326" y="1348"/>
                    <a:pt x="326" y="1337"/>
                    <a:pt x="323" y="1334"/>
                  </a:cubicBezTo>
                  <a:cubicBezTo>
                    <a:pt x="330" y="1332"/>
                    <a:pt x="330" y="1343"/>
                    <a:pt x="332" y="1346"/>
                  </a:cubicBezTo>
                  <a:close/>
                  <a:moveTo>
                    <a:pt x="274" y="1069"/>
                  </a:moveTo>
                  <a:cubicBezTo>
                    <a:pt x="280" y="1068"/>
                    <a:pt x="274" y="1073"/>
                    <a:pt x="276" y="1076"/>
                  </a:cubicBezTo>
                  <a:cubicBezTo>
                    <a:pt x="280" y="1081"/>
                    <a:pt x="271" y="1077"/>
                    <a:pt x="274" y="1069"/>
                  </a:cubicBezTo>
                  <a:close/>
                  <a:moveTo>
                    <a:pt x="312" y="1310"/>
                  </a:moveTo>
                  <a:cubicBezTo>
                    <a:pt x="312" y="1305"/>
                    <a:pt x="306" y="1299"/>
                    <a:pt x="305" y="1293"/>
                  </a:cubicBezTo>
                  <a:cubicBezTo>
                    <a:pt x="306" y="1288"/>
                    <a:pt x="301" y="1282"/>
                    <a:pt x="302" y="1277"/>
                  </a:cubicBezTo>
                  <a:cubicBezTo>
                    <a:pt x="299" y="1274"/>
                    <a:pt x="300" y="1271"/>
                    <a:pt x="301" y="1269"/>
                  </a:cubicBezTo>
                  <a:cubicBezTo>
                    <a:pt x="297" y="1268"/>
                    <a:pt x="299" y="1267"/>
                    <a:pt x="297" y="1264"/>
                  </a:cubicBezTo>
                  <a:cubicBezTo>
                    <a:pt x="293" y="1252"/>
                    <a:pt x="293" y="1241"/>
                    <a:pt x="289" y="1230"/>
                  </a:cubicBezTo>
                  <a:cubicBezTo>
                    <a:pt x="290" y="1224"/>
                    <a:pt x="287" y="1219"/>
                    <a:pt x="289" y="1214"/>
                  </a:cubicBezTo>
                  <a:cubicBezTo>
                    <a:pt x="284" y="1208"/>
                    <a:pt x="288" y="1203"/>
                    <a:pt x="288" y="1198"/>
                  </a:cubicBezTo>
                  <a:cubicBezTo>
                    <a:pt x="282" y="1179"/>
                    <a:pt x="280" y="1161"/>
                    <a:pt x="279" y="1143"/>
                  </a:cubicBezTo>
                  <a:cubicBezTo>
                    <a:pt x="280" y="1135"/>
                    <a:pt x="275" y="1125"/>
                    <a:pt x="278" y="1117"/>
                  </a:cubicBezTo>
                  <a:cubicBezTo>
                    <a:pt x="272" y="1107"/>
                    <a:pt x="279" y="1099"/>
                    <a:pt x="275" y="1090"/>
                  </a:cubicBezTo>
                  <a:cubicBezTo>
                    <a:pt x="280" y="1087"/>
                    <a:pt x="276" y="1096"/>
                    <a:pt x="278" y="1098"/>
                  </a:cubicBezTo>
                  <a:cubicBezTo>
                    <a:pt x="278" y="1102"/>
                    <a:pt x="279" y="1105"/>
                    <a:pt x="278" y="1109"/>
                  </a:cubicBezTo>
                  <a:cubicBezTo>
                    <a:pt x="280" y="1116"/>
                    <a:pt x="282" y="1123"/>
                    <a:pt x="279" y="1129"/>
                  </a:cubicBezTo>
                  <a:cubicBezTo>
                    <a:pt x="282" y="1137"/>
                    <a:pt x="284" y="1145"/>
                    <a:pt x="285" y="1152"/>
                  </a:cubicBezTo>
                  <a:cubicBezTo>
                    <a:pt x="283" y="1156"/>
                    <a:pt x="286" y="1160"/>
                    <a:pt x="288" y="1164"/>
                  </a:cubicBezTo>
                  <a:cubicBezTo>
                    <a:pt x="283" y="1166"/>
                    <a:pt x="289" y="1170"/>
                    <a:pt x="286" y="1173"/>
                  </a:cubicBezTo>
                  <a:cubicBezTo>
                    <a:pt x="290" y="1180"/>
                    <a:pt x="293" y="1186"/>
                    <a:pt x="292" y="1193"/>
                  </a:cubicBezTo>
                  <a:cubicBezTo>
                    <a:pt x="293" y="1196"/>
                    <a:pt x="293" y="1199"/>
                    <a:pt x="294" y="1202"/>
                  </a:cubicBezTo>
                  <a:cubicBezTo>
                    <a:pt x="292" y="1205"/>
                    <a:pt x="298" y="1209"/>
                    <a:pt x="295" y="1212"/>
                  </a:cubicBezTo>
                  <a:cubicBezTo>
                    <a:pt x="298" y="1224"/>
                    <a:pt x="298" y="1236"/>
                    <a:pt x="303" y="1249"/>
                  </a:cubicBezTo>
                  <a:cubicBezTo>
                    <a:pt x="304" y="1274"/>
                    <a:pt x="322" y="1301"/>
                    <a:pt x="323" y="1326"/>
                  </a:cubicBezTo>
                  <a:cubicBezTo>
                    <a:pt x="317" y="1326"/>
                    <a:pt x="313" y="1314"/>
                    <a:pt x="312" y="1310"/>
                  </a:cubicBezTo>
                  <a:close/>
                  <a:moveTo>
                    <a:pt x="187" y="1342"/>
                  </a:moveTo>
                  <a:cubicBezTo>
                    <a:pt x="179" y="1343"/>
                    <a:pt x="172" y="1334"/>
                    <a:pt x="164" y="1335"/>
                  </a:cubicBezTo>
                  <a:cubicBezTo>
                    <a:pt x="161" y="1329"/>
                    <a:pt x="168" y="1336"/>
                    <a:pt x="170" y="1333"/>
                  </a:cubicBezTo>
                  <a:cubicBezTo>
                    <a:pt x="172" y="1335"/>
                    <a:pt x="175" y="1334"/>
                    <a:pt x="178" y="1336"/>
                  </a:cubicBezTo>
                  <a:cubicBezTo>
                    <a:pt x="183" y="1339"/>
                    <a:pt x="189" y="1337"/>
                    <a:pt x="193" y="1343"/>
                  </a:cubicBezTo>
                  <a:cubicBezTo>
                    <a:pt x="203" y="1344"/>
                    <a:pt x="213" y="1345"/>
                    <a:pt x="223" y="1347"/>
                  </a:cubicBezTo>
                  <a:cubicBezTo>
                    <a:pt x="227" y="1349"/>
                    <a:pt x="233" y="1350"/>
                    <a:pt x="238" y="1349"/>
                  </a:cubicBezTo>
                  <a:cubicBezTo>
                    <a:pt x="242" y="1352"/>
                    <a:pt x="247" y="1352"/>
                    <a:pt x="251" y="1353"/>
                  </a:cubicBezTo>
                  <a:cubicBezTo>
                    <a:pt x="257" y="1351"/>
                    <a:pt x="261" y="1355"/>
                    <a:pt x="266" y="1356"/>
                  </a:cubicBezTo>
                  <a:cubicBezTo>
                    <a:pt x="271" y="1356"/>
                    <a:pt x="276" y="1357"/>
                    <a:pt x="280" y="1359"/>
                  </a:cubicBezTo>
                  <a:cubicBezTo>
                    <a:pt x="289" y="1360"/>
                    <a:pt x="298" y="1365"/>
                    <a:pt x="307" y="1364"/>
                  </a:cubicBezTo>
                  <a:cubicBezTo>
                    <a:pt x="318" y="1372"/>
                    <a:pt x="331" y="1371"/>
                    <a:pt x="342" y="1379"/>
                  </a:cubicBezTo>
                  <a:cubicBezTo>
                    <a:pt x="345" y="1378"/>
                    <a:pt x="349" y="1379"/>
                    <a:pt x="351" y="1381"/>
                  </a:cubicBezTo>
                  <a:cubicBezTo>
                    <a:pt x="353" y="1388"/>
                    <a:pt x="358" y="1378"/>
                    <a:pt x="360" y="1385"/>
                  </a:cubicBezTo>
                  <a:cubicBezTo>
                    <a:pt x="366" y="1383"/>
                    <a:pt x="370" y="1393"/>
                    <a:pt x="376" y="1390"/>
                  </a:cubicBezTo>
                  <a:cubicBezTo>
                    <a:pt x="378" y="1392"/>
                    <a:pt x="380" y="1395"/>
                    <a:pt x="382" y="1394"/>
                  </a:cubicBezTo>
                  <a:cubicBezTo>
                    <a:pt x="382" y="1396"/>
                    <a:pt x="382" y="1398"/>
                    <a:pt x="385" y="1397"/>
                  </a:cubicBezTo>
                  <a:cubicBezTo>
                    <a:pt x="388" y="1398"/>
                    <a:pt x="391" y="1402"/>
                    <a:pt x="394" y="1407"/>
                  </a:cubicBezTo>
                  <a:cubicBezTo>
                    <a:pt x="387" y="1409"/>
                    <a:pt x="382" y="1402"/>
                    <a:pt x="376" y="1404"/>
                  </a:cubicBezTo>
                  <a:cubicBezTo>
                    <a:pt x="370" y="1398"/>
                    <a:pt x="364" y="1400"/>
                    <a:pt x="358" y="1394"/>
                  </a:cubicBezTo>
                  <a:cubicBezTo>
                    <a:pt x="354" y="1394"/>
                    <a:pt x="349" y="1394"/>
                    <a:pt x="345" y="1391"/>
                  </a:cubicBezTo>
                  <a:cubicBezTo>
                    <a:pt x="341" y="1390"/>
                    <a:pt x="337" y="1390"/>
                    <a:pt x="333" y="1389"/>
                  </a:cubicBezTo>
                  <a:cubicBezTo>
                    <a:pt x="325" y="1388"/>
                    <a:pt x="317" y="1383"/>
                    <a:pt x="309" y="1381"/>
                  </a:cubicBezTo>
                  <a:cubicBezTo>
                    <a:pt x="300" y="1380"/>
                    <a:pt x="292" y="1378"/>
                    <a:pt x="283" y="1376"/>
                  </a:cubicBezTo>
                  <a:cubicBezTo>
                    <a:pt x="275" y="1374"/>
                    <a:pt x="267" y="1373"/>
                    <a:pt x="260" y="1368"/>
                  </a:cubicBezTo>
                  <a:cubicBezTo>
                    <a:pt x="257" y="1367"/>
                    <a:pt x="254" y="1370"/>
                    <a:pt x="252" y="1366"/>
                  </a:cubicBezTo>
                  <a:cubicBezTo>
                    <a:pt x="250" y="1367"/>
                    <a:pt x="249" y="1363"/>
                    <a:pt x="246" y="1365"/>
                  </a:cubicBezTo>
                  <a:cubicBezTo>
                    <a:pt x="243" y="1361"/>
                    <a:pt x="238" y="1366"/>
                    <a:pt x="235" y="1360"/>
                  </a:cubicBezTo>
                  <a:cubicBezTo>
                    <a:pt x="226" y="1359"/>
                    <a:pt x="219" y="1355"/>
                    <a:pt x="211" y="1352"/>
                  </a:cubicBezTo>
                  <a:cubicBezTo>
                    <a:pt x="203" y="1348"/>
                    <a:pt x="195" y="1348"/>
                    <a:pt x="187" y="1342"/>
                  </a:cubicBezTo>
                  <a:close/>
                  <a:moveTo>
                    <a:pt x="458" y="1455"/>
                  </a:moveTo>
                  <a:cubicBezTo>
                    <a:pt x="455" y="1456"/>
                    <a:pt x="452" y="1455"/>
                    <a:pt x="450" y="1452"/>
                  </a:cubicBezTo>
                  <a:cubicBezTo>
                    <a:pt x="445" y="1452"/>
                    <a:pt x="439" y="1449"/>
                    <a:pt x="434" y="1448"/>
                  </a:cubicBezTo>
                  <a:cubicBezTo>
                    <a:pt x="424" y="1443"/>
                    <a:pt x="413" y="1443"/>
                    <a:pt x="403" y="1438"/>
                  </a:cubicBezTo>
                  <a:cubicBezTo>
                    <a:pt x="392" y="1436"/>
                    <a:pt x="382" y="1430"/>
                    <a:pt x="371" y="1431"/>
                  </a:cubicBezTo>
                  <a:cubicBezTo>
                    <a:pt x="367" y="1424"/>
                    <a:pt x="360" y="1431"/>
                    <a:pt x="355" y="1424"/>
                  </a:cubicBezTo>
                  <a:cubicBezTo>
                    <a:pt x="349" y="1426"/>
                    <a:pt x="345" y="1419"/>
                    <a:pt x="340" y="1421"/>
                  </a:cubicBezTo>
                  <a:cubicBezTo>
                    <a:pt x="330" y="1413"/>
                    <a:pt x="318" y="1415"/>
                    <a:pt x="307" y="1409"/>
                  </a:cubicBezTo>
                  <a:cubicBezTo>
                    <a:pt x="303" y="1404"/>
                    <a:pt x="296" y="1409"/>
                    <a:pt x="292" y="1402"/>
                  </a:cubicBezTo>
                  <a:cubicBezTo>
                    <a:pt x="286" y="1402"/>
                    <a:pt x="281" y="1400"/>
                    <a:pt x="277" y="1396"/>
                  </a:cubicBezTo>
                  <a:cubicBezTo>
                    <a:pt x="266" y="1394"/>
                    <a:pt x="256" y="1388"/>
                    <a:pt x="246" y="1383"/>
                  </a:cubicBezTo>
                  <a:cubicBezTo>
                    <a:pt x="242" y="1376"/>
                    <a:pt x="235" y="1381"/>
                    <a:pt x="231" y="1373"/>
                  </a:cubicBezTo>
                  <a:cubicBezTo>
                    <a:pt x="225" y="1374"/>
                    <a:pt x="221" y="1366"/>
                    <a:pt x="216" y="1367"/>
                  </a:cubicBezTo>
                  <a:cubicBezTo>
                    <a:pt x="215" y="1366"/>
                    <a:pt x="213" y="1364"/>
                    <a:pt x="212" y="1362"/>
                  </a:cubicBezTo>
                  <a:cubicBezTo>
                    <a:pt x="222" y="1362"/>
                    <a:pt x="231" y="1368"/>
                    <a:pt x="240" y="1371"/>
                  </a:cubicBezTo>
                  <a:cubicBezTo>
                    <a:pt x="250" y="1375"/>
                    <a:pt x="259" y="1378"/>
                    <a:pt x="268" y="1381"/>
                  </a:cubicBezTo>
                  <a:cubicBezTo>
                    <a:pt x="273" y="1385"/>
                    <a:pt x="278" y="1384"/>
                    <a:pt x="283" y="1386"/>
                  </a:cubicBezTo>
                  <a:cubicBezTo>
                    <a:pt x="286" y="1386"/>
                    <a:pt x="288" y="1386"/>
                    <a:pt x="291" y="1389"/>
                  </a:cubicBezTo>
                  <a:cubicBezTo>
                    <a:pt x="293" y="1386"/>
                    <a:pt x="295" y="1388"/>
                    <a:pt x="297" y="1390"/>
                  </a:cubicBezTo>
                  <a:cubicBezTo>
                    <a:pt x="302" y="1386"/>
                    <a:pt x="305" y="1394"/>
                    <a:pt x="311" y="1391"/>
                  </a:cubicBezTo>
                  <a:cubicBezTo>
                    <a:pt x="312" y="1396"/>
                    <a:pt x="316" y="1391"/>
                    <a:pt x="318" y="1394"/>
                  </a:cubicBezTo>
                  <a:cubicBezTo>
                    <a:pt x="320" y="1395"/>
                    <a:pt x="322" y="1395"/>
                    <a:pt x="323" y="1398"/>
                  </a:cubicBezTo>
                  <a:cubicBezTo>
                    <a:pt x="328" y="1399"/>
                    <a:pt x="334" y="1397"/>
                    <a:pt x="339" y="1400"/>
                  </a:cubicBezTo>
                  <a:cubicBezTo>
                    <a:pt x="343" y="1400"/>
                    <a:pt x="347" y="1406"/>
                    <a:pt x="353" y="1401"/>
                  </a:cubicBezTo>
                  <a:cubicBezTo>
                    <a:pt x="362" y="1410"/>
                    <a:pt x="372" y="1410"/>
                    <a:pt x="381" y="1415"/>
                  </a:cubicBezTo>
                  <a:cubicBezTo>
                    <a:pt x="391" y="1415"/>
                    <a:pt x="400" y="1424"/>
                    <a:pt x="410" y="1425"/>
                  </a:cubicBezTo>
                  <a:cubicBezTo>
                    <a:pt x="418" y="1433"/>
                    <a:pt x="428" y="1431"/>
                    <a:pt x="437" y="1437"/>
                  </a:cubicBezTo>
                  <a:cubicBezTo>
                    <a:pt x="446" y="1444"/>
                    <a:pt x="455" y="1450"/>
                    <a:pt x="464" y="1453"/>
                  </a:cubicBezTo>
                  <a:cubicBezTo>
                    <a:pt x="467" y="1457"/>
                    <a:pt x="459" y="1457"/>
                    <a:pt x="458" y="1455"/>
                  </a:cubicBezTo>
                  <a:close/>
                  <a:moveTo>
                    <a:pt x="436" y="1425"/>
                  </a:moveTo>
                  <a:cubicBezTo>
                    <a:pt x="438" y="1423"/>
                    <a:pt x="440" y="1422"/>
                    <a:pt x="442" y="1421"/>
                  </a:cubicBezTo>
                  <a:cubicBezTo>
                    <a:pt x="443" y="1423"/>
                    <a:pt x="445" y="1426"/>
                    <a:pt x="447" y="1428"/>
                  </a:cubicBezTo>
                  <a:cubicBezTo>
                    <a:pt x="442" y="1432"/>
                    <a:pt x="439" y="1427"/>
                    <a:pt x="436" y="1425"/>
                  </a:cubicBezTo>
                  <a:close/>
                  <a:moveTo>
                    <a:pt x="456" y="1429"/>
                  </a:moveTo>
                  <a:cubicBezTo>
                    <a:pt x="459" y="1426"/>
                    <a:pt x="451" y="1421"/>
                    <a:pt x="453" y="1418"/>
                  </a:cubicBezTo>
                  <a:cubicBezTo>
                    <a:pt x="432" y="1376"/>
                    <a:pt x="436" y="1373"/>
                    <a:pt x="430" y="1367"/>
                  </a:cubicBezTo>
                  <a:cubicBezTo>
                    <a:pt x="421" y="1337"/>
                    <a:pt x="418" y="1332"/>
                    <a:pt x="418" y="1328"/>
                  </a:cubicBezTo>
                  <a:cubicBezTo>
                    <a:pt x="412" y="1281"/>
                    <a:pt x="405" y="1271"/>
                    <a:pt x="404" y="1263"/>
                  </a:cubicBezTo>
                  <a:cubicBezTo>
                    <a:pt x="401" y="1231"/>
                    <a:pt x="398" y="1222"/>
                    <a:pt x="395" y="1213"/>
                  </a:cubicBezTo>
                  <a:cubicBezTo>
                    <a:pt x="384" y="1155"/>
                    <a:pt x="384" y="1147"/>
                    <a:pt x="379" y="1138"/>
                  </a:cubicBezTo>
                  <a:cubicBezTo>
                    <a:pt x="396" y="1169"/>
                    <a:pt x="398" y="1172"/>
                    <a:pt x="400" y="1175"/>
                  </a:cubicBezTo>
                  <a:cubicBezTo>
                    <a:pt x="413" y="1230"/>
                    <a:pt x="416" y="1236"/>
                    <a:pt x="415" y="1241"/>
                  </a:cubicBezTo>
                  <a:cubicBezTo>
                    <a:pt x="431" y="1298"/>
                    <a:pt x="427" y="1302"/>
                    <a:pt x="431" y="1308"/>
                  </a:cubicBezTo>
                  <a:cubicBezTo>
                    <a:pt x="442" y="1364"/>
                    <a:pt x="441" y="1369"/>
                    <a:pt x="443" y="1374"/>
                  </a:cubicBezTo>
                  <a:cubicBezTo>
                    <a:pt x="451" y="1403"/>
                    <a:pt x="452" y="1406"/>
                    <a:pt x="454" y="1409"/>
                  </a:cubicBezTo>
                  <a:close/>
                  <a:moveTo>
                    <a:pt x="462" y="1401"/>
                  </a:moveTo>
                  <a:cubicBezTo>
                    <a:pt x="462" y="1396"/>
                    <a:pt x="459" y="1390"/>
                    <a:pt x="459" y="1385"/>
                  </a:cubicBezTo>
                  <a:cubicBezTo>
                    <a:pt x="451" y="1378"/>
                    <a:pt x="458" y="1374"/>
                    <a:pt x="452" y="1368"/>
                  </a:cubicBezTo>
                  <a:cubicBezTo>
                    <a:pt x="452" y="1363"/>
                    <a:pt x="448" y="1357"/>
                    <a:pt x="451" y="1352"/>
                  </a:cubicBezTo>
                  <a:cubicBezTo>
                    <a:pt x="448" y="1351"/>
                    <a:pt x="449" y="1350"/>
                    <a:pt x="448" y="1347"/>
                  </a:cubicBezTo>
                  <a:cubicBezTo>
                    <a:pt x="450" y="1344"/>
                    <a:pt x="444" y="1345"/>
                    <a:pt x="447" y="1342"/>
                  </a:cubicBezTo>
                  <a:cubicBezTo>
                    <a:pt x="446" y="1337"/>
                    <a:pt x="444" y="1331"/>
                    <a:pt x="443" y="1326"/>
                  </a:cubicBezTo>
                  <a:cubicBezTo>
                    <a:pt x="441" y="1320"/>
                    <a:pt x="442" y="1315"/>
                    <a:pt x="440" y="1310"/>
                  </a:cubicBezTo>
                  <a:cubicBezTo>
                    <a:pt x="437" y="1304"/>
                    <a:pt x="442" y="1300"/>
                    <a:pt x="436" y="1293"/>
                  </a:cubicBezTo>
                  <a:cubicBezTo>
                    <a:pt x="441" y="1289"/>
                    <a:pt x="434" y="1282"/>
                    <a:pt x="433" y="1277"/>
                  </a:cubicBezTo>
                  <a:cubicBezTo>
                    <a:pt x="433" y="1272"/>
                    <a:pt x="430" y="1266"/>
                    <a:pt x="429" y="1261"/>
                  </a:cubicBezTo>
                  <a:cubicBezTo>
                    <a:pt x="429" y="1250"/>
                    <a:pt x="423" y="1239"/>
                    <a:pt x="425" y="1229"/>
                  </a:cubicBezTo>
                  <a:cubicBezTo>
                    <a:pt x="419" y="1207"/>
                    <a:pt x="414" y="1185"/>
                    <a:pt x="402" y="1163"/>
                  </a:cubicBezTo>
                  <a:cubicBezTo>
                    <a:pt x="406" y="1160"/>
                    <a:pt x="408" y="1170"/>
                    <a:pt x="411" y="1172"/>
                  </a:cubicBezTo>
                  <a:cubicBezTo>
                    <a:pt x="415" y="1171"/>
                    <a:pt x="412" y="1174"/>
                    <a:pt x="414" y="1175"/>
                  </a:cubicBezTo>
                  <a:cubicBezTo>
                    <a:pt x="415" y="1177"/>
                    <a:pt x="416" y="1179"/>
                    <a:pt x="418" y="1181"/>
                  </a:cubicBezTo>
                  <a:cubicBezTo>
                    <a:pt x="419" y="1186"/>
                    <a:pt x="424" y="1192"/>
                    <a:pt x="424" y="1198"/>
                  </a:cubicBezTo>
                  <a:cubicBezTo>
                    <a:pt x="424" y="1202"/>
                    <a:pt x="431" y="1208"/>
                    <a:pt x="430" y="1212"/>
                  </a:cubicBezTo>
                  <a:cubicBezTo>
                    <a:pt x="433" y="1218"/>
                    <a:pt x="432" y="1222"/>
                    <a:pt x="435" y="1227"/>
                  </a:cubicBezTo>
                  <a:cubicBezTo>
                    <a:pt x="442" y="1233"/>
                    <a:pt x="433" y="1237"/>
                    <a:pt x="440" y="1242"/>
                  </a:cubicBezTo>
                  <a:cubicBezTo>
                    <a:pt x="438" y="1245"/>
                    <a:pt x="443" y="1248"/>
                    <a:pt x="440" y="1250"/>
                  </a:cubicBezTo>
                  <a:cubicBezTo>
                    <a:pt x="441" y="1252"/>
                    <a:pt x="441" y="1254"/>
                    <a:pt x="442" y="1257"/>
                  </a:cubicBezTo>
                  <a:cubicBezTo>
                    <a:pt x="441" y="1261"/>
                    <a:pt x="445" y="1267"/>
                    <a:pt x="445" y="1271"/>
                  </a:cubicBezTo>
                  <a:cubicBezTo>
                    <a:pt x="447" y="1281"/>
                    <a:pt x="447" y="1290"/>
                    <a:pt x="452" y="1301"/>
                  </a:cubicBezTo>
                  <a:cubicBezTo>
                    <a:pt x="451" y="1321"/>
                    <a:pt x="459" y="1342"/>
                    <a:pt x="456" y="1362"/>
                  </a:cubicBezTo>
                  <a:cubicBezTo>
                    <a:pt x="461" y="1372"/>
                    <a:pt x="461" y="1380"/>
                    <a:pt x="464" y="1389"/>
                  </a:cubicBezTo>
                  <a:cubicBezTo>
                    <a:pt x="466" y="1397"/>
                    <a:pt x="470" y="1406"/>
                    <a:pt x="469" y="1415"/>
                  </a:cubicBezTo>
                  <a:cubicBezTo>
                    <a:pt x="463" y="1415"/>
                    <a:pt x="464" y="1404"/>
                    <a:pt x="462" y="1401"/>
                  </a:cubicBezTo>
                  <a:close/>
                  <a:moveTo>
                    <a:pt x="468" y="1421"/>
                  </a:moveTo>
                  <a:cubicBezTo>
                    <a:pt x="474" y="1420"/>
                    <a:pt x="475" y="1432"/>
                    <a:pt x="476" y="1436"/>
                  </a:cubicBezTo>
                  <a:cubicBezTo>
                    <a:pt x="469" y="1436"/>
                    <a:pt x="472" y="1425"/>
                    <a:pt x="468" y="1421"/>
                  </a:cubicBezTo>
                  <a:close/>
                  <a:moveTo>
                    <a:pt x="2876" y="41"/>
                  </a:moveTo>
                  <a:cubicBezTo>
                    <a:pt x="2868" y="44"/>
                    <a:pt x="2869" y="54"/>
                    <a:pt x="2862" y="57"/>
                  </a:cubicBezTo>
                  <a:cubicBezTo>
                    <a:pt x="2849" y="80"/>
                    <a:pt x="2850" y="85"/>
                    <a:pt x="2844" y="85"/>
                  </a:cubicBezTo>
                  <a:cubicBezTo>
                    <a:pt x="2823" y="114"/>
                    <a:pt x="2824" y="119"/>
                    <a:pt x="2818" y="119"/>
                  </a:cubicBezTo>
                  <a:cubicBezTo>
                    <a:pt x="2812" y="133"/>
                    <a:pt x="2806" y="133"/>
                    <a:pt x="2806" y="137"/>
                  </a:cubicBezTo>
                  <a:cubicBezTo>
                    <a:pt x="2793" y="159"/>
                    <a:pt x="2784" y="156"/>
                    <a:pt x="2786" y="163"/>
                  </a:cubicBezTo>
                  <a:cubicBezTo>
                    <a:pt x="2763" y="193"/>
                    <a:pt x="2762" y="197"/>
                    <a:pt x="2760" y="200"/>
                  </a:cubicBezTo>
                  <a:cubicBezTo>
                    <a:pt x="2735" y="239"/>
                    <a:pt x="2733" y="243"/>
                    <a:pt x="2731" y="246"/>
                  </a:cubicBezTo>
                  <a:cubicBezTo>
                    <a:pt x="2717" y="267"/>
                    <a:pt x="2717" y="272"/>
                    <a:pt x="2715" y="275"/>
                  </a:cubicBezTo>
                  <a:cubicBezTo>
                    <a:pt x="2705" y="299"/>
                    <a:pt x="2705" y="304"/>
                    <a:pt x="2702" y="307"/>
                  </a:cubicBezTo>
                  <a:cubicBezTo>
                    <a:pt x="2695" y="332"/>
                    <a:pt x="2690" y="341"/>
                    <a:pt x="2696" y="342"/>
                  </a:cubicBezTo>
                  <a:cubicBezTo>
                    <a:pt x="2720" y="271"/>
                    <a:pt x="2726" y="270"/>
                    <a:pt x="2725" y="263"/>
                  </a:cubicBezTo>
                  <a:cubicBezTo>
                    <a:pt x="2736" y="248"/>
                    <a:pt x="2739" y="245"/>
                    <a:pt x="2741" y="240"/>
                  </a:cubicBezTo>
                  <a:cubicBezTo>
                    <a:pt x="2782" y="182"/>
                    <a:pt x="2792" y="167"/>
                    <a:pt x="2803" y="153"/>
                  </a:cubicBezTo>
                  <a:cubicBezTo>
                    <a:pt x="2825" y="132"/>
                    <a:pt x="2824" y="126"/>
                    <a:pt x="2827" y="123"/>
                  </a:cubicBezTo>
                  <a:cubicBezTo>
                    <a:pt x="2848" y="99"/>
                    <a:pt x="2858" y="84"/>
                    <a:pt x="2867" y="68"/>
                  </a:cubicBezTo>
                  <a:cubicBezTo>
                    <a:pt x="2882" y="26"/>
                    <a:pt x="2882" y="26"/>
                    <a:pt x="2882" y="26"/>
                  </a:cubicBezTo>
                  <a:close/>
                  <a:moveTo>
                    <a:pt x="1429" y="143"/>
                  </a:moveTo>
                  <a:cubicBezTo>
                    <a:pt x="1430" y="148"/>
                    <a:pt x="1427" y="154"/>
                    <a:pt x="1430" y="157"/>
                  </a:cubicBezTo>
                  <a:cubicBezTo>
                    <a:pt x="1429" y="176"/>
                    <a:pt x="1432" y="192"/>
                    <a:pt x="1429" y="212"/>
                  </a:cubicBezTo>
                  <a:cubicBezTo>
                    <a:pt x="1431" y="219"/>
                    <a:pt x="1431" y="228"/>
                    <a:pt x="1431" y="237"/>
                  </a:cubicBezTo>
                  <a:cubicBezTo>
                    <a:pt x="1428" y="243"/>
                    <a:pt x="1434" y="245"/>
                    <a:pt x="1431" y="251"/>
                  </a:cubicBezTo>
                  <a:cubicBezTo>
                    <a:pt x="1437" y="252"/>
                    <a:pt x="1425" y="264"/>
                    <a:pt x="1434" y="263"/>
                  </a:cubicBezTo>
                  <a:cubicBezTo>
                    <a:pt x="1438" y="240"/>
                    <a:pt x="1437" y="220"/>
                    <a:pt x="1435" y="200"/>
                  </a:cubicBezTo>
                  <a:cubicBezTo>
                    <a:pt x="1439" y="192"/>
                    <a:pt x="1434" y="190"/>
                    <a:pt x="1438" y="182"/>
                  </a:cubicBezTo>
                  <a:cubicBezTo>
                    <a:pt x="1434" y="179"/>
                    <a:pt x="1439" y="171"/>
                    <a:pt x="1435" y="168"/>
                  </a:cubicBezTo>
                  <a:cubicBezTo>
                    <a:pt x="1438" y="156"/>
                    <a:pt x="1435" y="146"/>
                    <a:pt x="1436" y="134"/>
                  </a:cubicBezTo>
                  <a:cubicBezTo>
                    <a:pt x="1434" y="133"/>
                    <a:pt x="1436" y="131"/>
                    <a:pt x="1438" y="130"/>
                  </a:cubicBezTo>
                  <a:cubicBezTo>
                    <a:pt x="1437" y="127"/>
                    <a:pt x="1437" y="124"/>
                    <a:pt x="1435" y="122"/>
                  </a:cubicBezTo>
                  <a:cubicBezTo>
                    <a:pt x="1434" y="118"/>
                    <a:pt x="1439" y="110"/>
                    <a:pt x="1436" y="107"/>
                  </a:cubicBezTo>
                  <a:cubicBezTo>
                    <a:pt x="1437" y="95"/>
                    <a:pt x="1437" y="85"/>
                    <a:pt x="1436" y="75"/>
                  </a:cubicBezTo>
                  <a:cubicBezTo>
                    <a:pt x="1438" y="52"/>
                    <a:pt x="1443" y="28"/>
                    <a:pt x="1448" y="3"/>
                  </a:cubicBezTo>
                  <a:cubicBezTo>
                    <a:pt x="1448" y="2"/>
                    <a:pt x="1449" y="1"/>
                    <a:pt x="1449" y="0"/>
                  </a:cubicBezTo>
                  <a:cubicBezTo>
                    <a:pt x="1441" y="0"/>
                    <a:pt x="1441" y="0"/>
                    <a:pt x="1441" y="0"/>
                  </a:cubicBezTo>
                  <a:cubicBezTo>
                    <a:pt x="1438" y="18"/>
                    <a:pt x="1433" y="35"/>
                    <a:pt x="1430" y="50"/>
                  </a:cubicBezTo>
                  <a:cubicBezTo>
                    <a:pt x="1429" y="68"/>
                    <a:pt x="1428" y="86"/>
                    <a:pt x="1427" y="104"/>
                  </a:cubicBezTo>
                  <a:cubicBezTo>
                    <a:pt x="1429" y="112"/>
                    <a:pt x="1427" y="121"/>
                    <a:pt x="1429" y="129"/>
                  </a:cubicBezTo>
                  <a:cubicBezTo>
                    <a:pt x="1428" y="135"/>
                    <a:pt x="1429" y="139"/>
                    <a:pt x="1429" y="143"/>
                  </a:cubicBezTo>
                  <a:close/>
                  <a:moveTo>
                    <a:pt x="8" y="541"/>
                  </a:moveTo>
                  <a:cubicBezTo>
                    <a:pt x="11" y="539"/>
                    <a:pt x="9" y="536"/>
                    <a:pt x="10" y="534"/>
                  </a:cubicBezTo>
                  <a:cubicBezTo>
                    <a:pt x="10" y="529"/>
                    <a:pt x="11" y="524"/>
                    <a:pt x="13" y="519"/>
                  </a:cubicBezTo>
                  <a:cubicBezTo>
                    <a:pt x="16" y="508"/>
                    <a:pt x="9" y="496"/>
                    <a:pt x="17" y="487"/>
                  </a:cubicBezTo>
                  <a:cubicBezTo>
                    <a:pt x="10" y="476"/>
                    <a:pt x="16" y="468"/>
                    <a:pt x="12" y="458"/>
                  </a:cubicBezTo>
                  <a:cubicBezTo>
                    <a:pt x="14" y="453"/>
                    <a:pt x="8" y="448"/>
                    <a:pt x="13" y="444"/>
                  </a:cubicBezTo>
                  <a:cubicBezTo>
                    <a:pt x="12" y="442"/>
                    <a:pt x="9" y="439"/>
                    <a:pt x="11" y="437"/>
                  </a:cubicBezTo>
                  <a:cubicBezTo>
                    <a:pt x="8" y="435"/>
                    <a:pt x="10" y="431"/>
                    <a:pt x="7" y="432"/>
                  </a:cubicBezTo>
                  <a:cubicBezTo>
                    <a:pt x="8" y="441"/>
                    <a:pt x="7" y="450"/>
                    <a:pt x="7" y="458"/>
                  </a:cubicBezTo>
                  <a:cubicBezTo>
                    <a:pt x="10" y="468"/>
                    <a:pt x="5" y="476"/>
                    <a:pt x="11" y="486"/>
                  </a:cubicBezTo>
                  <a:cubicBezTo>
                    <a:pt x="8" y="490"/>
                    <a:pt x="5" y="494"/>
                    <a:pt x="7" y="499"/>
                  </a:cubicBezTo>
                  <a:cubicBezTo>
                    <a:pt x="6" y="504"/>
                    <a:pt x="9" y="510"/>
                    <a:pt x="4" y="514"/>
                  </a:cubicBezTo>
                  <a:cubicBezTo>
                    <a:pt x="6" y="517"/>
                    <a:pt x="7" y="519"/>
                    <a:pt x="3" y="520"/>
                  </a:cubicBezTo>
                  <a:cubicBezTo>
                    <a:pt x="4" y="523"/>
                    <a:pt x="4" y="526"/>
                    <a:pt x="3" y="528"/>
                  </a:cubicBezTo>
                  <a:cubicBezTo>
                    <a:pt x="3" y="530"/>
                    <a:pt x="3" y="532"/>
                    <a:pt x="2" y="534"/>
                  </a:cubicBezTo>
                  <a:cubicBezTo>
                    <a:pt x="2" y="577"/>
                    <a:pt x="2" y="577"/>
                    <a:pt x="2" y="577"/>
                  </a:cubicBezTo>
                  <a:cubicBezTo>
                    <a:pt x="4" y="567"/>
                    <a:pt x="7" y="559"/>
                    <a:pt x="8" y="549"/>
                  </a:cubicBezTo>
                  <a:cubicBezTo>
                    <a:pt x="9" y="547"/>
                    <a:pt x="10" y="544"/>
                    <a:pt x="8" y="541"/>
                  </a:cubicBezTo>
                  <a:close/>
                  <a:moveTo>
                    <a:pt x="2875" y="253"/>
                  </a:moveTo>
                  <a:cubicBezTo>
                    <a:pt x="2868" y="262"/>
                    <a:pt x="2862" y="273"/>
                    <a:pt x="2856" y="283"/>
                  </a:cubicBezTo>
                  <a:cubicBezTo>
                    <a:pt x="2853" y="283"/>
                    <a:pt x="2854" y="287"/>
                    <a:pt x="2852" y="287"/>
                  </a:cubicBezTo>
                  <a:cubicBezTo>
                    <a:pt x="2849" y="288"/>
                    <a:pt x="2848" y="290"/>
                    <a:pt x="2848" y="292"/>
                  </a:cubicBezTo>
                  <a:cubicBezTo>
                    <a:pt x="2843" y="294"/>
                    <a:pt x="2842" y="300"/>
                    <a:pt x="2837" y="301"/>
                  </a:cubicBezTo>
                  <a:cubicBezTo>
                    <a:pt x="2835" y="311"/>
                    <a:pt x="2827" y="315"/>
                    <a:pt x="2821" y="322"/>
                  </a:cubicBezTo>
                  <a:cubicBezTo>
                    <a:pt x="2811" y="337"/>
                    <a:pt x="2798" y="350"/>
                    <a:pt x="2785" y="362"/>
                  </a:cubicBezTo>
                  <a:cubicBezTo>
                    <a:pt x="2779" y="369"/>
                    <a:pt x="2771" y="373"/>
                    <a:pt x="2766" y="381"/>
                  </a:cubicBezTo>
                  <a:cubicBezTo>
                    <a:pt x="2763" y="381"/>
                    <a:pt x="2765" y="385"/>
                    <a:pt x="2762" y="385"/>
                  </a:cubicBezTo>
                  <a:cubicBezTo>
                    <a:pt x="2760" y="386"/>
                    <a:pt x="2759" y="388"/>
                    <a:pt x="2758" y="390"/>
                  </a:cubicBezTo>
                  <a:cubicBezTo>
                    <a:pt x="2753" y="392"/>
                    <a:pt x="2753" y="398"/>
                    <a:pt x="2748" y="399"/>
                  </a:cubicBezTo>
                  <a:cubicBezTo>
                    <a:pt x="2744" y="408"/>
                    <a:pt x="2736" y="412"/>
                    <a:pt x="2732" y="420"/>
                  </a:cubicBezTo>
                  <a:cubicBezTo>
                    <a:pt x="2727" y="422"/>
                    <a:pt x="2727" y="428"/>
                    <a:pt x="2724" y="432"/>
                  </a:cubicBezTo>
                  <a:cubicBezTo>
                    <a:pt x="2721" y="435"/>
                    <a:pt x="2716" y="437"/>
                    <a:pt x="2716" y="443"/>
                  </a:cubicBezTo>
                  <a:cubicBezTo>
                    <a:pt x="2722" y="443"/>
                    <a:pt x="2724" y="438"/>
                    <a:pt x="2726" y="434"/>
                  </a:cubicBezTo>
                  <a:cubicBezTo>
                    <a:pt x="2729" y="430"/>
                    <a:pt x="2735" y="428"/>
                    <a:pt x="2736" y="422"/>
                  </a:cubicBezTo>
                  <a:cubicBezTo>
                    <a:pt x="2740" y="419"/>
                    <a:pt x="2743" y="415"/>
                    <a:pt x="2744" y="411"/>
                  </a:cubicBezTo>
                  <a:cubicBezTo>
                    <a:pt x="2749" y="408"/>
                    <a:pt x="2752" y="404"/>
                    <a:pt x="2755" y="399"/>
                  </a:cubicBezTo>
                  <a:cubicBezTo>
                    <a:pt x="2757" y="399"/>
                    <a:pt x="2760" y="398"/>
                    <a:pt x="2759" y="394"/>
                  </a:cubicBezTo>
                  <a:cubicBezTo>
                    <a:pt x="2761" y="393"/>
                    <a:pt x="2763" y="392"/>
                    <a:pt x="2765" y="390"/>
                  </a:cubicBezTo>
                  <a:cubicBezTo>
                    <a:pt x="2769" y="387"/>
                    <a:pt x="2773" y="383"/>
                    <a:pt x="2775" y="378"/>
                  </a:cubicBezTo>
                  <a:cubicBezTo>
                    <a:pt x="2778" y="377"/>
                    <a:pt x="2780" y="377"/>
                    <a:pt x="2779" y="373"/>
                  </a:cubicBezTo>
                  <a:cubicBezTo>
                    <a:pt x="2783" y="373"/>
                    <a:pt x="2784" y="371"/>
                    <a:pt x="2785" y="368"/>
                  </a:cubicBezTo>
                  <a:cubicBezTo>
                    <a:pt x="2793" y="368"/>
                    <a:pt x="2792" y="361"/>
                    <a:pt x="2798" y="359"/>
                  </a:cubicBezTo>
                  <a:cubicBezTo>
                    <a:pt x="2812" y="345"/>
                    <a:pt x="2825" y="331"/>
                    <a:pt x="2838" y="317"/>
                  </a:cubicBezTo>
                  <a:cubicBezTo>
                    <a:pt x="2851" y="301"/>
                    <a:pt x="2863" y="285"/>
                    <a:pt x="2877" y="270"/>
                  </a:cubicBezTo>
                  <a:cubicBezTo>
                    <a:pt x="2878" y="267"/>
                    <a:pt x="2880" y="263"/>
                    <a:pt x="2882" y="260"/>
                  </a:cubicBezTo>
                  <a:cubicBezTo>
                    <a:pt x="2882" y="245"/>
                    <a:pt x="2882" y="245"/>
                    <a:pt x="2882" y="245"/>
                  </a:cubicBezTo>
                  <a:cubicBezTo>
                    <a:pt x="2880" y="248"/>
                    <a:pt x="2879" y="251"/>
                    <a:pt x="2875" y="253"/>
                  </a:cubicBezTo>
                  <a:close/>
                  <a:moveTo>
                    <a:pt x="1363" y="128"/>
                  </a:moveTo>
                  <a:cubicBezTo>
                    <a:pt x="1366" y="126"/>
                    <a:pt x="1368" y="123"/>
                    <a:pt x="1368" y="118"/>
                  </a:cubicBezTo>
                  <a:cubicBezTo>
                    <a:pt x="1368" y="117"/>
                    <a:pt x="1366" y="107"/>
                    <a:pt x="1371" y="108"/>
                  </a:cubicBezTo>
                  <a:cubicBezTo>
                    <a:pt x="1374" y="96"/>
                    <a:pt x="1374" y="97"/>
                    <a:pt x="1376" y="86"/>
                  </a:cubicBezTo>
                  <a:cubicBezTo>
                    <a:pt x="1382" y="80"/>
                    <a:pt x="1384" y="63"/>
                    <a:pt x="1388" y="51"/>
                  </a:cubicBezTo>
                  <a:cubicBezTo>
                    <a:pt x="1393" y="49"/>
                    <a:pt x="1391" y="45"/>
                    <a:pt x="1391" y="41"/>
                  </a:cubicBezTo>
                  <a:cubicBezTo>
                    <a:pt x="1397" y="40"/>
                    <a:pt x="1396" y="28"/>
                    <a:pt x="1399" y="23"/>
                  </a:cubicBezTo>
                  <a:cubicBezTo>
                    <a:pt x="1403" y="19"/>
                    <a:pt x="1404" y="8"/>
                    <a:pt x="1409" y="0"/>
                  </a:cubicBezTo>
                  <a:cubicBezTo>
                    <a:pt x="1403" y="0"/>
                    <a:pt x="1403" y="0"/>
                    <a:pt x="1403" y="0"/>
                  </a:cubicBezTo>
                  <a:cubicBezTo>
                    <a:pt x="1398" y="13"/>
                    <a:pt x="1393" y="27"/>
                    <a:pt x="1387" y="40"/>
                  </a:cubicBezTo>
                  <a:cubicBezTo>
                    <a:pt x="1383" y="55"/>
                    <a:pt x="1378" y="70"/>
                    <a:pt x="1374" y="86"/>
                  </a:cubicBezTo>
                  <a:cubicBezTo>
                    <a:pt x="1369" y="91"/>
                    <a:pt x="1372" y="95"/>
                    <a:pt x="1368" y="105"/>
                  </a:cubicBezTo>
                  <a:cubicBezTo>
                    <a:pt x="1367" y="109"/>
                    <a:pt x="1365" y="113"/>
                    <a:pt x="1364" y="117"/>
                  </a:cubicBezTo>
                  <a:cubicBezTo>
                    <a:pt x="1364" y="120"/>
                    <a:pt x="1359" y="127"/>
                    <a:pt x="1363" y="128"/>
                  </a:cubicBezTo>
                  <a:close/>
                  <a:moveTo>
                    <a:pt x="1367" y="0"/>
                  </a:moveTo>
                  <a:cubicBezTo>
                    <a:pt x="1362" y="0"/>
                    <a:pt x="1362" y="0"/>
                    <a:pt x="1362" y="0"/>
                  </a:cubicBezTo>
                  <a:cubicBezTo>
                    <a:pt x="1357" y="12"/>
                    <a:pt x="1352" y="24"/>
                    <a:pt x="1348" y="35"/>
                  </a:cubicBezTo>
                  <a:cubicBezTo>
                    <a:pt x="1346" y="40"/>
                    <a:pt x="1344" y="48"/>
                    <a:pt x="1342" y="54"/>
                  </a:cubicBezTo>
                  <a:cubicBezTo>
                    <a:pt x="1340" y="62"/>
                    <a:pt x="1336" y="68"/>
                    <a:pt x="1339" y="73"/>
                  </a:cubicBezTo>
                  <a:cubicBezTo>
                    <a:pt x="1347" y="51"/>
                    <a:pt x="1357" y="25"/>
                    <a:pt x="1367" y="0"/>
                  </a:cubicBezTo>
                  <a:close/>
                  <a:moveTo>
                    <a:pt x="2878" y="222"/>
                  </a:moveTo>
                  <a:cubicBezTo>
                    <a:pt x="2879" y="226"/>
                    <a:pt x="2875" y="227"/>
                    <a:pt x="2874" y="229"/>
                  </a:cubicBezTo>
                  <a:cubicBezTo>
                    <a:pt x="2855" y="259"/>
                    <a:pt x="2848" y="264"/>
                    <a:pt x="2842" y="270"/>
                  </a:cubicBezTo>
                  <a:cubicBezTo>
                    <a:pt x="2809" y="297"/>
                    <a:pt x="2813" y="307"/>
                    <a:pt x="2807" y="308"/>
                  </a:cubicBezTo>
                  <a:cubicBezTo>
                    <a:pt x="2752" y="370"/>
                    <a:pt x="2744" y="368"/>
                    <a:pt x="2744" y="374"/>
                  </a:cubicBezTo>
                  <a:cubicBezTo>
                    <a:pt x="2720" y="393"/>
                    <a:pt x="2724" y="403"/>
                    <a:pt x="2718" y="404"/>
                  </a:cubicBezTo>
                  <a:cubicBezTo>
                    <a:pt x="2708" y="422"/>
                    <a:pt x="2704" y="425"/>
                    <a:pt x="2708" y="426"/>
                  </a:cubicBezTo>
                  <a:cubicBezTo>
                    <a:pt x="2726" y="407"/>
                    <a:pt x="2723" y="401"/>
                    <a:pt x="2728" y="401"/>
                  </a:cubicBezTo>
                  <a:cubicBezTo>
                    <a:pt x="2760" y="371"/>
                    <a:pt x="2763" y="359"/>
                    <a:pt x="2773" y="354"/>
                  </a:cubicBezTo>
                  <a:cubicBezTo>
                    <a:pt x="2826" y="298"/>
                    <a:pt x="2836" y="292"/>
                    <a:pt x="2843" y="284"/>
                  </a:cubicBezTo>
                  <a:cubicBezTo>
                    <a:pt x="2866" y="246"/>
                    <a:pt x="2876" y="251"/>
                    <a:pt x="2873" y="244"/>
                  </a:cubicBezTo>
                  <a:cubicBezTo>
                    <a:pt x="2882" y="217"/>
                    <a:pt x="2882" y="217"/>
                    <a:pt x="2882" y="217"/>
                  </a:cubicBezTo>
                  <a:close/>
                  <a:moveTo>
                    <a:pt x="2859" y="171"/>
                  </a:moveTo>
                  <a:cubicBezTo>
                    <a:pt x="2852" y="175"/>
                    <a:pt x="2852" y="185"/>
                    <a:pt x="2842" y="187"/>
                  </a:cubicBezTo>
                  <a:cubicBezTo>
                    <a:pt x="2816" y="231"/>
                    <a:pt x="2810" y="233"/>
                    <a:pt x="2809" y="238"/>
                  </a:cubicBezTo>
                  <a:cubicBezTo>
                    <a:pt x="2789" y="263"/>
                    <a:pt x="2787" y="268"/>
                    <a:pt x="2783" y="270"/>
                  </a:cubicBezTo>
                  <a:cubicBezTo>
                    <a:pt x="2758" y="313"/>
                    <a:pt x="2743" y="325"/>
                    <a:pt x="2735" y="344"/>
                  </a:cubicBezTo>
                  <a:cubicBezTo>
                    <a:pt x="2713" y="374"/>
                    <a:pt x="2712" y="386"/>
                    <a:pt x="2706" y="394"/>
                  </a:cubicBezTo>
                  <a:cubicBezTo>
                    <a:pt x="2732" y="359"/>
                    <a:pt x="2737" y="349"/>
                    <a:pt x="2744" y="341"/>
                  </a:cubicBezTo>
                  <a:cubicBezTo>
                    <a:pt x="2784" y="285"/>
                    <a:pt x="2786" y="283"/>
                    <a:pt x="2785" y="279"/>
                  </a:cubicBezTo>
                  <a:cubicBezTo>
                    <a:pt x="2801" y="253"/>
                    <a:pt x="2811" y="255"/>
                    <a:pt x="2809" y="247"/>
                  </a:cubicBezTo>
                  <a:cubicBezTo>
                    <a:pt x="2835" y="218"/>
                    <a:pt x="2836" y="212"/>
                    <a:pt x="2842" y="209"/>
                  </a:cubicBezTo>
                  <a:cubicBezTo>
                    <a:pt x="2863" y="178"/>
                    <a:pt x="2869" y="178"/>
                    <a:pt x="2868" y="172"/>
                  </a:cubicBezTo>
                  <a:cubicBezTo>
                    <a:pt x="2882" y="135"/>
                    <a:pt x="2882" y="135"/>
                    <a:pt x="2882" y="135"/>
                  </a:cubicBezTo>
                  <a:close/>
                  <a:moveTo>
                    <a:pt x="2878" y="100"/>
                  </a:moveTo>
                  <a:cubicBezTo>
                    <a:pt x="2870" y="102"/>
                    <a:pt x="2872" y="113"/>
                    <a:pt x="2866" y="116"/>
                  </a:cubicBezTo>
                  <a:cubicBezTo>
                    <a:pt x="2855" y="140"/>
                    <a:pt x="2849" y="143"/>
                    <a:pt x="2849" y="152"/>
                  </a:cubicBezTo>
                  <a:cubicBezTo>
                    <a:pt x="2834" y="173"/>
                    <a:pt x="2830" y="178"/>
                    <a:pt x="2825" y="182"/>
                  </a:cubicBezTo>
                  <a:cubicBezTo>
                    <a:pt x="2812" y="207"/>
                    <a:pt x="2804" y="209"/>
                    <a:pt x="2803" y="216"/>
                  </a:cubicBezTo>
                  <a:cubicBezTo>
                    <a:pt x="2751" y="284"/>
                    <a:pt x="2752" y="292"/>
                    <a:pt x="2745" y="295"/>
                  </a:cubicBezTo>
                  <a:cubicBezTo>
                    <a:pt x="2721" y="335"/>
                    <a:pt x="2714" y="339"/>
                    <a:pt x="2714" y="347"/>
                  </a:cubicBezTo>
                  <a:cubicBezTo>
                    <a:pt x="2693" y="384"/>
                    <a:pt x="2696" y="391"/>
                    <a:pt x="2693" y="392"/>
                  </a:cubicBezTo>
                  <a:cubicBezTo>
                    <a:pt x="2687" y="416"/>
                    <a:pt x="2680" y="422"/>
                    <a:pt x="2686" y="423"/>
                  </a:cubicBezTo>
                  <a:cubicBezTo>
                    <a:pt x="2703" y="388"/>
                    <a:pt x="2701" y="378"/>
                    <a:pt x="2705" y="374"/>
                  </a:cubicBezTo>
                  <a:cubicBezTo>
                    <a:pt x="2733" y="326"/>
                    <a:pt x="2734" y="320"/>
                    <a:pt x="2740" y="317"/>
                  </a:cubicBezTo>
                  <a:cubicBezTo>
                    <a:pt x="2772" y="272"/>
                    <a:pt x="2774" y="266"/>
                    <a:pt x="2778" y="262"/>
                  </a:cubicBezTo>
                  <a:cubicBezTo>
                    <a:pt x="2815" y="214"/>
                    <a:pt x="2818" y="201"/>
                    <a:pt x="2828" y="195"/>
                  </a:cubicBezTo>
                  <a:cubicBezTo>
                    <a:pt x="2842" y="172"/>
                    <a:pt x="2843" y="169"/>
                    <a:pt x="2845" y="167"/>
                  </a:cubicBezTo>
                  <a:cubicBezTo>
                    <a:pt x="2881" y="109"/>
                    <a:pt x="2881" y="107"/>
                    <a:pt x="2882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1930" y="0"/>
              <a:ext cx="8641213" cy="6867426"/>
            </a:xfrm>
            <a:custGeom>
              <a:avLst/>
              <a:gdLst/>
              <a:ahLst/>
              <a:cxnLst/>
              <a:rect l="0" t="0" r="r" b="b"/>
              <a:pathLst>
                <a:path w="2726" h="2162">
                  <a:moveTo>
                    <a:pt x="2608" y="2112"/>
                  </a:moveTo>
                  <a:cubicBezTo>
                    <a:pt x="2614" y="2110"/>
                    <a:pt x="2601" y="2106"/>
                    <a:pt x="2606" y="2103"/>
                  </a:cubicBezTo>
                  <a:cubicBezTo>
                    <a:pt x="2604" y="2100"/>
                    <a:pt x="2602" y="2096"/>
                    <a:pt x="2604" y="2093"/>
                  </a:cubicBezTo>
                  <a:cubicBezTo>
                    <a:pt x="2588" y="2074"/>
                    <a:pt x="2586" y="2062"/>
                    <a:pt x="2570" y="2045"/>
                  </a:cubicBezTo>
                  <a:cubicBezTo>
                    <a:pt x="2557" y="2035"/>
                    <a:pt x="2545" y="2023"/>
                    <a:pt x="2533" y="2016"/>
                  </a:cubicBezTo>
                  <a:cubicBezTo>
                    <a:pt x="2527" y="2009"/>
                    <a:pt x="2520" y="2009"/>
                    <a:pt x="2514" y="2001"/>
                  </a:cubicBezTo>
                  <a:cubicBezTo>
                    <a:pt x="2507" y="2000"/>
                    <a:pt x="2501" y="1990"/>
                    <a:pt x="2494" y="1992"/>
                  </a:cubicBezTo>
                  <a:cubicBezTo>
                    <a:pt x="2508" y="2005"/>
                    <a:pt x="2523" y="2014"/>
                    <a:pt x="2537" y="2024"/>
                  </a:cubicBezTo>
                  <a:cubicBezTo>
                    <a:pt x="2544" y="2032"/>
                    <a:pt x="2552" y="2038"/>
                    <a:pt x="2559" y="2043"/>
                  </a:cubicBezTo>
                  <a:cubicBezTo>
                    <a:pt x="2556" y="2046"/>
                    <a:pt x="2565" y="2051"/>
                    <a:pt x="2567" y="2055"/>
                  </a:cubicBezTo>
                  <a:cubicBezTo>
                    <a:pt x="2572" y="2060"/>
                    <a:pt x="2576" y="2065"/>
                    <a:pt x="2580" y="2070"/>
                  </a:cubicBezTo>
                  <a:cubicBezTo>
                    <a:pt x="2585" y="2078"/>
                    <a:pt x="2588" y="2092"/>
                    <a:pt x="2596" y="2094"/>
                  </a:cubicBezTo>
                  <a:cubicBezTo>
                    <a:pt x="2592" y="2100"/>
                    <a:pt x="2600" y="2106"/>
                    <a:pt x="2599" y="2112"/>
                  </a:cubicBezTo>
                  <a:cubicBezTo>
                    <a:pt x="2602" y="2117"/>
                    <a:pt x="2606" y="2123"/>
                    <a:pt x="2606" y="2129"/>
                  </a:cubicBezTo>
                  <a:cubicBezTo>
                    <a:pt x="2612" y="2139"/>
                    <a:pt x="2614" y="2149"/>
                    <a:pt x="2620" y="2160"/>
                  </a:cubicBezTo>
                  <a:cubicBezTo>
                    <a:pt x="2629" y="2160"/>
                    <a:pt x="2629" y="2160"/>
                    <a:pt x="2629" y="2160"/>
                  </a:cubicBezTo>
                  <a:cubicBezTo>
                    <a:pt x="2624" y="2150"/>
                    <a:pt x="2624" y="2141"/>
                    <a:pt x="2616" y="2131"/>
                  </a:cubicBezTo>
                  <a:cubicBezTo>
                    <a:pt x="2617" y="2125"/>
                    <a:pt x="2611" y="2119"/>
                    <a:pt x="2608" y="2112"/>
                  </a:cubicBezTo>
                  <a:close/>
                  <a:moveTo>
                    <a:pt x="1185" y="997"/>
                  </a:moveTo>
                  <a:cubicBezTo>
                    <a:pt x="1185" y="991"/>
                    <a:pt x="1188" y="987"/>
                    <a:pt x="1188" y="981"/>
                  </a:cubicBezTo>
                  <a:cubicBezTo>
                    <a:pt x="1204" y="933"/>
                    <a:pt x="1201" y="925"/>
                    <a:pt x="1207" y="922"/>
                  </a:cubicBezTo>
                  <a:cubicBezTo>
                    <a:pt x="1220" y="867"/>
                    <a:pt x="1221" y="859"/>
                    <a:pt x="1225" y="852"/>
                  </a:cubicBezTo>
                  <a:cubicBezTo>
                    <a:pt x="1238" y="801"/>
                    <a:pt x="1237" y="792"/>
                    <a:pt x="1242" y="787"/>
                  </a:cubicBezTo>
                  <a:cubicBezTo>
                    <a:pt x="1254" y="735"/>
                    <a:pt x="1261" y="729"/>
                    <a:pt x="1263" y="719"/>
                  </a:cubicBezTo>
                  <a:cubicBezTo>
                    <a:pt x="1276" y="705"/>
                    <a:pt x="1275" y="699"/>
                    <a:pt x="1276" y="695"/>
                  </a:cubicBezTo>
                  <a:cubicBezTo>
                    <a:pt x="1289" y="674"/>
                    <a:pt x="1291" y="671"/>
                    <a:pt x="1293" y="674"/>
                  </a:cubicBezTo>
                  <a:cubicBezTo>
                    <a:pt x="1266" y="737"/>
                    <a:pt x="1270" y="744"/>
                    <a:pt x="1266" y="745"/>
                  </a:cubicBezTo>
                  <a:cubicBezTo>
                    <a:pt x="1255" y="789"/>
                    <a:pt x="1257" y="793"/>
                    <a:pt x="1254" y="794"/>
                  </a:cubicBezTo>
                  <a:cubicBezTo>
                    <a:pt x="1251" y="821"/>
                    <a:pt x="1249" y="825"/>
                    <a:pt x="1248" y="830"/>
                  </a:cubicBezTo>
                  <a:cubicBezTo>
                    <a:pt x="1245" y="853"/>
                    <a:pt x="1242" y="856"/>
                    <a:pt x="1242" y="862"/>
                  </a:cubicBezTo>
                  <a:cubicBezTo>
                    <a:pt x="1231" y="926"/>
                    <a:pt x="1230" y="933"/>
                    <a:pt x="1230" y="940"/>
                  </a:cubicBezTo>
                  <a:cubicBezTo>
                    <a:pt x="1223" y="975"/>
                    <a:pt x="1217" y="974"/>
                    <a:pt x="1219" y="980"/>
                  </a:cubicBezTo>
                  <a:cubicBezTo>
                    <a:pt x="1208" y="1012"/>
                    <a:pt x="1200" y="1022"/>
                    <a:pt x="1196" y="1035"/>
                  </a:cubicBezTo>
                  <a:cubicBezTo>
                    <a:pt x="1215" y="1004"/>
                    <a:pt x="1219" y="1004"/>
                    <a:pt x="1219" y="1002"/>
                  </a:cubicBezTo>
                  <a:cubicBezTo>
                    <a:pt x="1230" y="971"/>
                    <a:pt x="1230" y="963"/>
                    <a:pt x="1235" y="959"/>
                  </a:cubicBezTo>
                  <a:cubicBezTo>
                    <a:pt x="1243" y="910"/>
                    <a:pt x="1241" y="901"/>
                    <a:pt x="1247" y="897"/>
                  </a:cubicBezTo>
                  <a:cubicBezTo>
                    <a:pt x="1252" y="860"/>
                    <a:pt x="1253" y="845"/>
                    <a:pt x="1257" y="831"/>
                  </a:cubicBezTo>
                  <a:cubicBezTo>
                    <a:pt x="1268" y="784"/>
                    <a:pt x="1267" y="775"/>
                    <a:pt x="1270" y="769"/>
                  </a:cubicBezTo>
                  <a:cubicBezTo>
                    <a:pt x="1292" y="709"/>
                    <a:pt x="1288" y="703"/>
                    <a:pt x="1291" y="701"/>
                  </a:cubicBezTo>
                  <a:cubicBezTo>
                    <a:pt x="1315" y="659"/>
                    <a:pt x="1322" y="644"/>
                    <a:pt x="1331" y="629"/>
                  </a:cubicBezTo>
                  <a:cubicBezTo>
                    <a:pt x="1351" y="606"/>
                    <a:pt x="1355" y="604"/>
                    <a:pt x="1360" y="602"/>
                  </a:cubicBezTo>
                  <a:cubicBezTo>
                    <a:pt x="1367" y="599"/>
                    <a:pt x="1362" y="599"/>
                    <a:pt x="1360" y="602"/>
                  </a:cubicBezTo>
                  <a:cubicBezTo>
                    <a:pt x="1343" y="626"/>
                    <a:pt x="1344" y="632"/>
                    <a:pt x="1341" y="634"/>
                  </a:cubicBezTo>
                  <a:cubicBezTo>
                    <a:pt x="1313" y="685"/>
                    <a:pt x="1309" y="692"/>
                    <a:pt x="1306" y="700"/>
                  </a:cubicBezTo>
                  <a:cubicBezTo>
                    <a:pt x="1286" y="756"/>
                    <a:pt x="1286" y="766"/>
                    <a:pt x="1279" y="772"/>
                  </a:cubicBezTo>
                  <a:cubicBezTo>
                    <a:pt x="1263" y="829"/>
                    <a:pt x="1267" y="838"/>
                    <a:pt x="1261" y="841"/>
                  </a:cubicBezTo>
                  <a:cubicBezTo>
                    <a:pt x="1259" y="864"/>
                    <a:pt x="1258" y="870"/>
                    <a:pt x="1256" y="876"/>
                  </a:cubicBezTo>
                  <a:cubicBezTo>
                    <a:pt x="1244" y="926"/>
                    <a:pt x="1247" y="944"/>
                    <a:pt x="1239" y="954"/>
                  </a:cubicBezTo>
                  <a:cubicBezTo>
                    <a:pt x="1215" y="1043"/>
                    <a:pt x="1207" y="1046"/>
                    <a:pt x="1208" y="1055"/>
                  </a:cubicBezTo>
                  <a:cubicBezTo>
                    <a:pt x="1208" y="1059"/>
                    <a:pt x="1216" y="1053"/>
                    <a:pt x="1217" y="1042"/>
                  </a:cubicBezTo>
                  <a:cubicBezTo>
                    <a:pt x="1233" y="1005"/>
                    <a:pt x="1235" y="995"/>
                    <a:pt x="1241" y="987"/>
                  </a:cubicBezTo>
                  <a:cubicBezTo>
                    <a:pt x="1256" y="913"/>
                    <a:pt x="1263" y="906"/>
                    <a:pt x="1264" y="894"/>
                  </a:cubicBezTo>
                  <a:cubicBezTo>
                    <a:pt x="1281" y="827"/>
                    <a:pt x="1277" y="817"/>
                    <a:pt x="1280" y="814"/>
                  </a:cubicBezTo>
                  <a:cubicBezTo>
                    <a:pt x="1287" y="774"/>
                    <a:pt x="1296" y="773"/>
                    <a:pt x="1294" y="765"/>
                  </a:cubicBezTo>
                  <a:cubicBezTo>
                    <a:pt x="1324" y="691"/>
                    <a:pt x="1328" y="679"/>
                    <a:pt x="1333" y="667"/>
                  </a:cubicBezTo>
                  <a:cubicBezTo>
                    <a:pt x="1358" y="633"/>
                    <a:pt x="1355" y="627"/>
                    <a:pt x="1357" y="625"/>
                  </a:cubicBezTo>
                  <a:cubicBezTo>
                    <a:pt x="1378" y="596"/>
                    <a:pt x="1385" y="592"/>
                    <a:pt x="1388" y="586"/>
                  </a:cubicBezTo>
                  <a:cubicBezTo>
                    <a:pt x="1402" y="577"/>
                    <a:pt x="1402" y="573"/>
                    <a:pt x="1404" y="576"/>
                  </a:cubicBezTo>
                  <a:cubicBezTo>
                    <a:pt x="1379" y="617"/>
                    <a:pt x="1373" y="621"/>
                    <a:pt x="1373" y="628"/>
                  </a:cubicBezTo>
                  <a:cubicBezTo>
                    <a:pt x="1351" y="666"/>
                    <a:pt x="1350" y="672"/>
                    <a:pt x="1347" y="678"/>
                  </a:cubicBezTo>
                  <a:cubicBezTo>
                    <a:pt x="1317" y="755"/>
                    <a:pt x="1313" y="767"/>
                    <a:pt x="1310" y="771"/>
                  </a:cubicBezTo>
                  <a:cubicBezTo>
                    <a:pt x="1307" y="783"/>
                    <a:pt x="1310" y="784"/>
                    <a:pt x="1310" y="784"/>
                  </a:cubicBezTo>
                  <a:cubicBezTo>
                    <a:pt x="1296" y="817"/>
                    <a:pt x="1299" y="829"/>
                    <a:pt x="1295" y="835"/>
                  </a:cubicBezTo>
                  <a:cubicBezTo>
                    <a:pt x="1266" y="933"/>
                    <a:pt x="1260" y="938"/>
                    <a:pt x="1260" y="948"/>
                  </a:cubicBezTo>
                  <a:cubicBezTo>
                    <a:pt x="1249" y="963"/>
                    <a:pt x="1250" y="966"/>
                    <a:pt x="1254" y="964"/>
                  </a:cubicBezTo>
                  <a:cubicBezTo>
                    <a:pt x="1275" y="932"/>
                    <a:pt x="1280" y="931"/>
                    <a:pt x="1283" y="928"/>
                  </a:cubicBezTo>
                  <a:cubicBezTo>
                    <a:pt x="1286" y="929"/>
                    <a:pt x="1291" y="929"/>
                    <a:pt x="1289" y="925"/>
                  </a:cubicBezTo>
                  <a:cubicBezTo>
                    <a:pt x="1319" y="891"/>
                    <a:pt x="1326" y="887"/>
                    <a:pt x="1330" y="880"/>
                  </a:cubicBezTo>
                  <a:cubicBezTo>
                    <a:pt x="1376" y="817"/>
                    <a:pt x="1385" y="813"/>
                    <a:pt x="1390" y="807"/>
                  </a:cubicBezTo>
                  <a:cubicBezTo>
                    <a:pt x="1433" y="757"/>
                    <a:pt x="1432" y="751"/>
                    <a:pt x="1435" y="748"/>
                  </a:cubicBezTo>
                  <a:cubicBezTo>
                    <a:pt x="1449" y="723"/>
                    <a:pt x="1452" y="720"/>
                    <a:pt x="1453" y="716"/>
                  </a:cubicBezTo>
                  <a:cubicBezTo>
                    <a:pt x="1462" y="702"/>
                    <a:pt x="1465" y="699"/>
                    <a:pt x="1465" y="694"/>
                  </a:cubicBezTo>
                  <a:cubicBezTo>
                    <a:pt x="1481" y="667"/>
                    <a:pt x="1483" y="664"/>
                    <a:pt x="1485" y="659"/>
                  </a:cubicBezTo>
                  <a:cubicBezTo>
                    <a:pt x="1501" y="625"/>
                    <a:pt x="1502" y="623"/>
                    <a:pt x="1502" y="621"/>
                  </a:cubicBezTo>
                  <a:cubicBezTo>
                    <a:pt x="1513" y="590"/>
                    <a:pt x="1521" y="590"/>
                    <a:pt x="1518" y="582"/>
                  </a:cubicBezTo>
                  <a:cubicBezTo>
                    <a:pt x="1537" y="564"/>
                    <a:pt x="1530" y="555"/>
                    <a:pt x="1537" y="557"/>
                  </a:cubicBezTo>
                  <a:cubicBezTo>
                    <a:pt x="1555" y="515"/>
                    <a:pt x="1557" y="512"/>
                    <a:pt x="1558" y="509"/>
                  </a:cubicBezTo>
                  <a:cubicBezTo>
                    <a:pt x="1568" y="495"/>
                    <a:pt x="1564" y="485"/>
                    <a:pt x="1573" y="484"/>
                  </a:cubicBezTo>
                  <a:cubicBezTo>
                    <a:pt x="1581" y="478"/>
                    <a:pt x="1577" y="487"/>
                    <a:pt x="1576" y="499"/>
                  </a:cubicBezTo>
                  <a:cubicBezTo>
                    <a:pt x="1578" y="525"/>
                    <a:pt x="1579" y="527"/>
                    <a:pt x="1579" y="531"/>
                  </a:cubicBezTo>
                  <a:cubicBezTo>
                    <a:pt x="1586" y="481"/>
                    <a:pt x="1592" y="479"/>
                    <a:pt x="1590" y="470"/>
                  </a:cubicBezTo>
                  <a:cubicBezTo>
                    <a:pt x="1610" y="475"/>
                    <a:pt x="1604" y="463"/>
                    <a:pt x="1608" y="458"/>
                  </a:cubicBezTo>
                  <a:cubicBezTo>
                    <a:pt x="1617" y="443"/>
                    <a:pt x="1611" y="446"/>
                    <a:pt x="1614" y="454"/>
                  </a:cubicBezTo>
                  <a:cubicBezTo>
                    <a:pt x="1622" y="470"/>
                    <a:pt x="1618" y="475"/>
                    <a:pt x="1623" y="477"/>
                  </a:cubicBezTo>
                  <a:cubicBezTo>
                    <a:pt x="1631" y="428"/>
                    <a:pt x="1635" y="424"/>
                    <a:pt x="1634" y="417"/>
                  </a:cubicBezTo>
                  <a:cubicBezTo>
                    <a:pt x="1646" y="391"/>
                    <a:pt x="1659" y="394"/>
                    <a:pt x="1655" y="387"/>
                  </a:cubicBezTo>
                  <a:cubicBezTo>
                    <a:pt x="1670" y="360"/>
                    <a:pt x="1666" y="362"/>
                    <a:pt x="1665" y="356"/>
                  </a:cubicBezTo>
                  <a:cubicBezTo>
                    <a:pt x="1613" y="367"/>
                    <a:pt x="1610" y="365"/>
                    <a:pt x="1607" y="365"/>
                  </a:cubicBezTo>
                  <a:cubicBezTo>
                    <a:pt x="1579" y="335"/>
                    <a:pt x="1568" y="339"/>
                    <a:pt x="1567" y="328"/>
                  </a:cubicBezTo>
                  <a:cubicBezTo>
                    <a:pt x="1572" y="346"/>
                    <a:pt x="1575" y="350"/>
                    <a:pt x="1579" y="354"/>
                  </a:cubicBezTo>
                  <a:cubicBezTo>
                    <a:pt x="1603" y="379"/>
                    <a:pt x="1607" y="382"/>
                    <a:pt x="1611" y="386"/>
                  </a:cubicBezTo>
                  <a:cubicBezTo>
                    <a:pt x="1577" y="403"/>
                    <a:pt x="1578" y="398"/>
                    <a:pt x="1573" y="400"/>
                  </a:cubicBezTo>
                  <a:cubicBezTo>
                    <a:pt x="1535" y="399"/>
                    <a:pt x="1537" y="391"/>
                    <a:pt x="1530" y="394"/>
                  </a:cubicBezTo>
                  <a:cubicBezTo>
                    <a:pt x="1504" y="388"/>
                    <a:pt x="1500" y="387"/>
                    <a:pt x="1498" y="384"/>
                  </a:cubicBezTo>
                  <a:cubicBezTo>
                    <a:pt x="1429" y="359"/>
                    <a:pt x="1422" y="357"/>
                    <a:pt x="1416" y="353"/>
                  </a:cubicBezTo>
                  <a:cubicBezTo>
                    <a:pt x="1368" y="331"/>
                    <a:pt x="1368" y="324"/>
                    <a:pt x="1363" y="325"/>
                  </a:cubicBezTo>
                  <a:cubicBezTo>
                    <a:pt x="1322" y="306"/>
                    <a:pt x="1316" y="307"/>
                    <a:pt x="1313" y="305"/>
                  </a:cubicBezTo>
                  <a:cubicBezTo>
                    <a:pt x="1278" y="286"/>
                    <a:pt x="1270" y="287"/>
                    <a:pt x="1264" y="282"/>
                  </a:cubicBezTo>
                  <a:cubicBezTo>
                    <a:pt x="1210" y="276"/>
                    <a:pt x="1198" y="277"/>
                    <a:pt x="1186" y="277"/>
                  </a:cubicBezTo>
                  <a:cubicBezTo>
                    <a:pt x="1188" y="279"/>
                    <a:pt x="1207" y="283"/>
                    <a:pt x="1229" y="282"/>
                  </a:cubicBezTo>
                  <a:cubicBezTo>
                    <a:pt x="1251" y="291"/>
                    <a:pt x="1257" y="287"/>
                    <a:pt x="1259" y="290"/>
                  </a:cubicBezTo>
                  <a:cubicBezTo>
                    <a:pt x="1335" y="317"/>
                    <a:pt x="1360" y="337"/>
                    <a:pt x="1391" y="348"/>
                  </a:cubicBezTo>
                  <a:cubicBezTo>
                    <a:pt x="1407" y="359"/>
                    <a:pt x="1408" y="361"/>
                    <a:pt x="1409" y="363"/>
                  </a:cubicBezTo>
                  <a:cubicBezTo>
                    <a:pt x="1481" y="388"/>
                    <a:pt x="1483" y="391"/>
                    <a:pt x="1486" y="393"/>
                  </a:cubicBezTo>
                  <a:cubicBezTo>
                    <a:pt x="1538" y="403"/>
                    <a:pt x="1548" y="410"/>
                    <a:pt x="1564" y="410"/>
                  </a:cubicBezTo>
                  <a:cubicBezTo>
                    <a:pt x="1598" y="413"/>
                    <a:pt x="1600" y="413"/>
                    <a:pt x="1602" y="412"/>
                  </a:cubicBezTo>
                  <a:cubicBezTo>
                    <a:pt x="1593" y="415"/>
                    <a:pt x="1592" y="417"/>
                    <a:pt x="1590" y="419"/>
                  </a:cubicBezTo>
                  <a:cubicBezTo>
                    <a:pt x="1529" y="416"/>
                    <a:pt x="1519" y="411"/>
                    <a:pt x="1508" y="407"/>
                  </a:cubicBezTo>
                  <a:cubicBezTo>
                    <a:pt x="1480" y="399"/>
                    <a:pt x="1462" y="398"/>
                    <a:pt x="1450" y="389"/>
                  </a:cubicBezTo>
                  <a:cubicBezTo>
                    <a:pt x="1425" y="377"/>
                    <a:pt x="1419" y="377"/>
                    <a:pt x="1416" y="375"/>
                  </a:cubicBezTo>
                  <a:cubicBezTo>
                    <a:pt x="1381" y="357"/>
                    <a:pt x="1376" y="358"/>
                    <a:pt x="1373" y="356"/>
                  </a:cubicBezTo>
                  <a:cubicBezTo>
                    <a:pt x="1356" y="352"/>
                    <a:pt x="1357" y="344"/>
                    <a:pt x="1351" y="347"/>
                  </a:cubicBezTo>
                  <a:cubicBezTo>
                    <a:pt x="1337" y="338"/>
                    <a:pt x="1332" y="338"/>
                    <a:pt x="1329" y="335"/>
                  </a:cubicBezTo>
                  <a:cubicBezTo>
                    <a:pt x="1302" y="325"/>
                    <a:pt x="1287" y="320"/>
                    <a:pt x="1272" y="314"/>
                  </a:cubicBezTo>
                  <a:cubicBezTo>
                    <a:pt x="1238" y="309"/>
                    <a:pt x="1231" y="305"/>
                    <a:pt x="1222" y="303"/>
                  </a:cubicBezTo>
                  <a:cubicBezTo>
                    <a:pt x="1181" y="292"/>
                    <a:pt x="1173" y="297"/>
                    <a:pt x="1171" y="293"/>
                  </a:cubicBezTo>
                  <a:cubicBezTo>
                    <a:pt x="1072" y="296"/>
                    <a:pt x="1063" y="298"/>
                    <a:pt x="1048" y="297"/>
                  </a:cubicBezTo>
                  <a:cubicBezTo>
                    <a:pt x="1014" y="304"/>
                    <a:pt x="1004" y="304"/>
                    <a:pt x="994" y="307"/>
                  </a:cubicBezTo>
                  <a:cubicBezTo>
                    <a:pt x="991" y="310"/>
                    <a:pt x="1014" y="310"/>
                    <a:pt x="1038" y="308"/>
                  </a:cubicBezTo>
                  <a:cubicBezTo>
                    <a:pt x="1072" y="309"/>
                    <a:pt x="1076" y="316"/>
                    <a:pt x="1088" y="312"/>
                  </a:cubicBezTo>
                  <a:cubicBezTo>
                    <a:pt x="1141" y="329"/>
                    <a:pt x="1144" y="333"/>
                    <a:pt x="1149" y="332"/>
                  </a:cubicBezTo>
                  <a:cubicBezTo>
                    <a:pt x="1176" y="344"/>
                    <a:pt x="1179" y="347"/>
                    <a:pt x="1183" y="348"/>
                  </a:cubicBezTo>
                  <a:cubicBezTo>
                    <a:pt x="1210" y="359"/>
                    <a:pt x="1210" y="366"/>
                    <a:pt x="1217" y="364"/>
                  </a:cubicBezTo>
                  <a:cubicBezTo>
                    <a:pt x="1241" y="380"/>
                    <a:pt x="1259" y="384"/>
                    <a:pt x="1271" y="396"/>
                  </a:cubicBezTo>
                  <a:cubicBezTo>
                    <a:pt x="1320" y="414"/>
                    <a:pt x="1322" y="417"/>
                    <a:pt x="1324" y="420"/>
                  </a:cubicBezTo>
                  <a:cubicBezTo>
                    <a:pt x="1349" y="429"/>
                    <a:pt x="1353" y="430"/>
                    <a:pt x="1355" y="432"/>
                  </a:cubicBezTo>
                  <a:cubicBezTo>
                    <a:pt x="1401" y="455"/>
                    <a:pt x="1410" y="455"/>
                    <a:pt x="1416" y="459"/>
                  </a:cubicBezTo>
                  <a:cubicBezTo>
                    <a:pt x="1446" y="467"/>
                    <a:pt x="1454" y="469"/>
                    <a:pt x="1460" y="473"/>
                  </a:cubicBezTo>
                  <a:cubicBezTo>
                    <a:pt x="1499" y="475"/>
                    <a:pt x="1504" y="475"/>
                    <a:pt x="1508" y="478"/>
                  </a:cubicBezTo>
                  <a:cubicBezTo>
                    <a:pt x="1507" y="491"/>
                    <a:pt x="1504" y="496"/>
                    <a:pt x="1498" y="497"/>
                  </a:cubicBezTo>
                  <a:cubicBezTo>
                    <a:pt x="1444" y="489"/>
                    <a:pt x="1435" y="491"/>
                    <a:pt x="1428" y="490"/>
                  </a:cubicBezTo>
                  <a:cubicBezTo>
                    <a:pt x="1388" y="478"/>
                    <a:pt x="1382" y="477"/>
                    <a:pt x="1378" y="472"/>
                  </a:cubicBezTo>
                  <a:cubicBezTo>
                    <a:pt x="1339" y="456"/>
                    <a:pt x="1321" y="441"/>
                    <a:pt x="1296" y="436"/>
                  </a:cubicBezTo>
                  <a:cubicBezTo>
                    <a:pt x="1250" y="408"/>
                    <a:pt x="1244" y="403"/>
                    <a:pt x="1237" y="400"/>
                  </a:cubicBezTo>
                  <a:cubicBezTo>
                    <a:pt x="1204" y="384"/>
                    <a:pt x="1205" y="380"/>
                    <a:pt x="1202" y="380"/>
                  </a:cubicBezTo>
                  <a:cubicBezTo>
                    <a:pt x="1192" y="372"/>
                    <a:pt x="1188" y="374"/>
                    <a:pt x="1187" y="372"/>
                  </a:cubicBezTo>
                  <a:cubicBezTo>
                    <a:pt x="1149" y="350"/>
                    <a:pt x="1137" y="353"/>
                    <a:pt x="1133" y="344"/>
                  </a:cubicBezTo>
                  <a:cubicBezTo>
                    <a:pt x="1100" y="338"/>
                    <a:pt x="1096" y="330"/>
                    <a:pt x="1087" y="330"/>
                  </a:cubicBezTo>
                  <a:cubicBezTo>
                    <a:pt x="1048" y="317"/>
                    <a:pt x="1039" y="322"/>
                    <a:pt x="1038" y="317"/>
                  </a:cubicBezTo>
                  <a:cubicBezTo>
                    <a:pt x="1005" y="317"/>
                    <a:pt x="999" y="311"/>
                    <a:pt x="998" y="317"/>
                  </a:cubicBezTo>
                  <a:cubicBezTo>
                    <a:pt x="1054" y="328"/>
                    <a:pt x="1060" y="329"/>
                    <a:pt x="1067" y="329"/>
                  </a:cubicBezTo>
                  <a:cubicBezTo>
                    <a:pt x="1107" y="344"/>
                    <a:pt x="1118" y="347"/>
                    <a:pt x="1126" y="354"/>
                  </a:cubicBezTo>
                  <a:cubicBezTo>
                    <a:pt x="1164" y="371"/>
                    <a:pt x="1168" y="371"/>
                    <a:pt x="1170" y="373"/>
                  </a:cubicBezTo>
                  <a:cubicBezTo>
                    <a:pt x="1219" y="404"/>
                    <a:pt x="1232" y="404"/>
                    <a:pt x="1239" y="413"/>
                  </a:cubicBezTo>
                  <a:cubicBezTo>
                    <a:pt x="1299" y="443"/>
                    <a:pt x="1300" y="446"/>
                    <a:pt x="1303" y="446"/>
                  </a:cubicBezTo>
                  <a:cubicBezTo>
                    <a:pt x="1327" y="460"/>
                    <a:pt x="1332" y="462"/>
                    <a:pt x="1339" y="462"/>
                  </a:cubicBezTo>
                  <a:cubicBezTo>
                    <a:pt x="1362" y="476"/>
                    <a:pt x="1364" y="477"/>
                    <a:pt x="1368" y="477"/>
                  </a:cubicBezTo>
                  <a:cubicBezTo>
                    <a:pt x="1400" y="494"/>
                    <a:pt x="1409" y="491"/>
                    <a:pt x="1413" y="495"/>
                  </a:cubicBezTo>
                  <a:cubicBezTo>
                    <a:pt x="1467" y="511"/>
                    <a:pt x="1478" y="505"/>
                    <a:pt x="1482" y="509"/>
                  </a:cubicBezTo>
                  <a:cubicBezTo>
                    <a:pt x="1463" y="516"/>
                    <a:pt x="1460" y="514"/>
                    <a:pt x="1457" y="514"/>
                  </a:cubicBezTo>
                  <a:cubicBezTo>
                    <a:pt x="1429" y="515"/>
                    <a:pt x="1425" y="512"/>
                    <a:pt x="1419" y="512"/>
                  </a:cubicBezTo>
                  <a:cubicBezTo>
                    <a:pt x="1375" y="494"/>
                    <a:pt x="1373" y="492"/>
                    <a:pt x="1369" y="494"/>
                  </a:cubicBezTo>
                  <a:cubicBezTo>
                    <a:pt x="1332" y="471"/>
                    <a:pt x="1324" y="475"/>
                    <a:pt x="1322" y="469"/>
                  </a:cubicBezTo>
                  <a:cubicBezTo>
                    <a:pt x="1299" y="457"/>
                    <a:pt x="1297" y="456"/>
                    <a:pt x="1293" y="457"/>
                  </a:cubicBezTo>
                  <a:cubicBezTo>
                    <a:pt x="1247" y="427"/>
                    <a:pt x="1236" y="426"/>
                    <a:pt x="1230" y="415"/>
                  </a:cubicBezTo>
                  <a:cubicBezTo>
                    <a:pt x="1212" y="408"/>
                    <a:pt x="1207" y="406"/>
                    <a:pt x="1202" y="404"/>
                  </a:cubicBezTo>
                  <a:cubicBezTo>
                    <a:pt x="1174" y="386"/>
                    <a:pt x="1166" y="388"/>
                    <a:pt x="1165" y="382"/>
                  </a:cubicBezTo>
                  <a:cubicBezTo>
                    <a:pt x="1140" y="373"/>
                    <a:pt x="1132" y="366"/>
                    <a:pt x="1122" y="364"/>
                  </a:cubicBezTo>
                  <a:cubicBezTo>
                    <a:pt x="1046" y="334"/>
                    <a:pt x="1038" y="336"/>
                    <a:pt x="1034" y="333"/>
                  </a:cubicBezTo>
                  <a:cubicBezTo>
                    <a:pt x="1006" y="329"/>
                    <a:pt x="1003" y="326"/>
                    <a:pt x="1002" y="330"/>
                  </a:cubicBezTo>
                  <a:cubicBezTo>
                    <a:pt x="1072" y="350"/>
                    <a:pt x="1083" y="351"/>
                    <a:pt x="1091" y="356"/>
                  </a:cubicBezTo>
                  <a:cubicBezTo>
                    <a:pt x="1134" y="378"/>
                    <a:pt x="1135" y="380"/>
                    <a:pt x="1140" y="378"/>
                  </a:cubicBezTo>
                  <a:cubicBezTo>
                    <a:pt x="1163" y="394"/>
                    <a:pt x="1168" y="396"/>
                    <a:pt x="1174" y="396"/>
                  </a:cubicBezTo>
                  <a:cubicBezTo>
                    <a:pt x="1217" y="421"/>
                    <a:pt x="1222" y="423"/>
                    <a:pt x="1228" y="424"/>
                  </a:cubicBezTo>
                  <a:cubicBezTo>
                    <a:pt x="1240" y="436"/>
                    <a:pt x="1246" y="436"/>
                    <a:pt x="1248" y="440"/>
                  </a:cubicBezTo>
                  <a:cubicBezTo>
                    <a:pt x="1277" y="456"/>
                    <a:pt x="1283" y="454"/>
                    <a:pt x="1283" y="461"/>
                  </a:cubicBezTo>
                  <a:cubicBezTo>
                    <a:pt x="1325" y="481"/>
                    <a:pt x="1330" y="481"/>
                    <a:pt x="1332" y="485"/>
                  </a:cubicBezTo>
                  <a:cubicBezTo>
                    <a:pt x="1360" y="502"/>
                    <a:pt x="1368" y="498"/>
                    <a:pt x="1370" y="503"/>
                  </a:cubicBezTo>
                  <a:cubicBezTo>
                    <a:pt x="1402" y="513"/>
                    <a:pt x="1407" y="515"/>
                    <a:pt x="1411" y="518"/>
                  </a:cubicBezTo>
                  <a:cubicBezTo>
                    <a:pt x="1429" y="523"/>
                    <a:pt x="1433" y="524"/>
                    <a:pt x="1437" y="526"/>
                  </a:cubicBezTo>
                  <a:cubicBezTo>
                    <a:pt x="1438" y="538"/>
                    <a:pt x="1427" y="532"/>
                    <a:pt x="1416" y="536"/>
                  </a:cubicBezTo>
                  <a:cubicBezTo>
                    <a:pt x="1356" y="518"/>
                    <a:pt x="1354" y="515"/>
                    <a:pt x="1350" y="513"/>
                  </a:cubicBezTo>
                  <a:cubicBezTo>
                    <a:pt x="1320" y="503"/>
                    <a:pt x="1313" y="499"/>
                    <a:pt x="1307" y="494"/>
                  </a:cubicBezTo>
                  <a:cubicBezTo>
                    <a:pt x="1274" y="475"/>
                    <a:pt x="1268" y="476"/>
                    <a:pt x="1265" y="473"/>
                  </a:cubicBezTo>
                  <a:cubicBezTo>
                    <a:pt x="1239" y="461"/>
                    <a:pt x="1237" y="454"/>
                    <a:pt x="1231" y="455"/>
                  </a:cubicBezTo>
                  <a:cubicBezTo>
                    <a:pt x="1195" y="433"/>
                    <a:pt x="1192" y="425"/>
                    <a:pt x="1184" y="426"/>
                  </a:cubicBezTo>
                  <a:cubicBezTo>
                    <a:pt x="1165" y="412"/>
                    <a:pt x="1162" y="411"/>
                    <a:pt x="1159" y="410"/>
                  </a:cubicBezTo>
                  <a:cubicBezTo>
                    <a:pt x="1141" y="395"/>
                    <a:pt x="1137" y="394"/>
                    <a:pt x="1133" y="392"/>
                  </a:cubicBezTo>
                  <a:cubicBezTo>
                    <a:pt x="1072" y="361"/>
                    <a:pt x="1067" y="356"/>
                    <a:pt x="1058" y="357"/>
                  </a:cubicBezTo>
                  <a:cubicBezTo>
                    <a:pt x="1027" y="345"/>
                    <a:pt x="1023" y="344"/>
                    <a:pt x="1020" y="342"/>
                  </a:cubicBezTo>
                  <a:cubicBezTo>
                    <a:pt x="968" y="333"/>
                    <a:pt x="960" y="332"/>
                    <a:pt x="954" y="330"/>
                  </a:cubicBezTo>
                  <a:cubicBezTo>
                    <a:pt x="923" y="330"/>
                    <a:pt x="926" y="334"/>
                    <a:pt x="934" y="331"/>
                  </a:cubicBezTo>
                  <a:cubicBezTo>
                    <a:pt x="973" y="339"/>
                    <a:pt x="984" y="338"/>
                    <a:pt x="991" y="343"/>
                  </a:cubicBezTo>
                  <a:cubicBezTo>
                    <a:pt x="1029" y="353"/>
                    <a:pt x="1039" y="354"/>
                    <a:pt x="1046" y="360"/>
                  </a:cubicBezTo>
                  <a:cubicBezTo>
                    <a:pt x="1079" y="376"/>
                    <a:pt x="1089" y="377"/>
                    <a:pt x="1096" y="384"/>
                  </a:cubicBezTo>
                  <a:cubicBezTo>
                    <a:pt x="1135" y="399"/>
                    <a:pt x="1136" y="407"/>
                    <a:pt x="1143" y="408"/>
                  </a:cubicBezTo>
                  <a:cubicBezTo>
                    <a:pt x="1165" y="417"/>
                    <a:pt x="1161" y="428"/>
                    <a:pt x="1168" y="424"/>
                  </a:cubicBezTo>
                  <a:cubicBezTo>
                    <a:pt x="1186" y="440"/>
                    <a:pt x="1194" y="434"/>
                    <a:pt x="1193" y="442"/>
                  </a:cubicBezTo>
                  <a:cubicBezTo>
                    <a:pt x="1235" y="464"/>
                    <a:pt x="1238" y="470"/>
                    <a:pt x="1245" y="472"/>
                  </a:cubicBezTo>
                  <a:cubicBezTo>
                    <a:pt x="1267" y="488"/>
                    <a:pt x="1274" y="489"/>
                    <a:pt x="1280" y="492"/>
                  </a:cubicBezTo>
                  <a:cubicBezTo>
                    <a:pt x="1323" y="512"/>
                    <a:pt x="1330" y="514"/>
                    <a:pt x="1335" y="518"/>
                  </a:cubicBezTo>
                  <a:cubicBezTo>
                    <a:pt x="1382" y="533"/>
                    <a:pt x="1386" y="539"/>
                    <a:pt x="1395" y="538"/>
                  </a:cubicBezTo>
                  <a:cubicBezTo>
                    <a:pt x="1384" y="543"/>
                    <a:pt x="1377" y="547"/>
                    <a:pt x="1373" y="544"/>
                  </a:cubicBezTo>
                  <a:cubicBezTo>
                    <a:pt x="1332" y="527"/>
                    <a:pt x="1315" y="530"/>
                    <a:pt x="1307" y="519"/>
                  </a:cubicBezTo>
                  <a:cubicBezTo>
                    <a:pt x="1284" y="507"/>
                    <a:pt x="1277" y="506"/>
                    <a:pt x="1272" y="500"/>
                  </a:cubicBezTo>
                  <a:cubicBezTo>
                    <a:pt x="1230" y="471"/>
                    <a:pt x="1226" y="471"/>
                    <a:pt x="1223" y="469"/>
                  </a:cubicBezTo>
                  <a:cubicBezTo>
                    <a:pt x="1199" y="458"/>
                    <a:pt x="1197" y="451"/>
                    <a:pt x="1190" y="451"/>
                  </a:cubicBezTo>
                  <a:cubicBezTo>
                    <a:pt x="1157" y="429"/>
                    <a:pt x="1153" y="426"/>
                    <a:pt x="1148" y="423"/>
                  </a:cubicBezTo>
                  <a:cubicBezTo>
                    <a:pt x="1113" y="404"/>
                    <a:pt x="1109" y="399"/>
                    <a:pt x="1105" y="395"/>
                  </a:cubicBezTo>
                  <a:cubicBezTo>
                    <a:pt x="1070" y="377"/>
                    <a:pt x="1061" y="380"/>
                    <a:pt x="1059" y="373"/>
                  </a:cubicBezTo>
                  <a:cubicBezTo>
                    <a:pt x="1020" y="359"/>
                    <a:pt x="1014" y="358"/>
                    <a:pt x="1009" y="355"/>
                  </a:cubicBezTo>
                  <a:cubicBezTo>
                    <a:pt x="969" y="348"/>
                    <a:pt x="969" y="343"/>
                    <a:pt x="963" y="346"/>
                  </a:cubicBezTo>
                  <a:cubicBezTo>
                    <a:pt x="976" y="354"/>
                    <a:pt x="983" y="350"/>
                    <a:pt x="984" y="353"/>
                  </a:cubicBezTo>
                  <a:cubicBezTo>
                    <a:pt x="1039" y="376"/>
                    <a:pt x="1053" y="378"/>
                    <a:pt x="1063" y="385"/>
                  </a:cubicBezTo>
                  <a:cubicBezTo>
                    <a:pt x="1102" y="407"/>
                    <a:pt x="1109" y="409"/>
                    <a:pt x="1115" y="411"/>
                  </a:cubicBezTo>
                  <a:cubicBezTo>
                    <a:pt x="1169" y="450"/>
                    <a:pt x="1177" y="451"/>
                    <a:pt x="1182" y="455"/>
                  </a:cubicBezTo>
                  <a:cubicBezTo>
                    <a:pt x="1209" y="474"/>
                    <a:pt x="1216" y="470"/>
                    <a:pt x="1215" y="477"/>
                  </a:cubicBezTo>
                  <a:cubicBezTo>
                    <a:pt x="1243" y="495"/>
                    <a:pt x="1245" y="496"/>
                    <a:pt x="1248" y="498"/>
                  </a:cubicBezTo>
                  <a:cubicBezTo>
                    <a:pt x="1305" y="526"/>
                    <a:pt x="1305" y="532"/>
                    <a:pt x="1309" y="531"/>
                  </a:cubicBezTo>
                  <a:cubicBezTo>
                    <a:pt x="1346" y="544"/>
                    <a:pt x="1352" y="548"/>
                    <a:pt x="1359" y="549"/>
                  </a:cubicBezTo>
                  <a:cubicBezTo>
                    <a:pt x="1373" y="556"/>
                    <a:pt x="1377" y="556"/>
                    <a:pt x="1374" y="557"/>
                  </a:cubicBezTo>
                  <a:cubicBezTo>
                    <a:pt x="1296" y="546"/>
                    <a:pt x="1288" y="539"/>
                    <a:pt x="1279" y="535"/>
                  </a:cubicBezTo>
                  <a:cubicBezTo>
                    <a:pt x="1242" y="517"/>
                    <a:pt x="1240" y="516"/>
                    <a:pt x="1238" y="515"/>
                  </a:cubicBezTo>
                  <a:cubicBezTo>
                    <a:pt x="1208" y="501"/>
                    <a:pt x="1209" y="498"/>
                    <a:pt x="1208" y="497"/>
                  </a:cubicBezTo>
                  <a:cubicBezTo>
                    <a:pt x="1189" y="486"/>
                    <a:pt x="1179" y="483"/>
                    <a:pt x="1172" y="474"/>
                  </a:cubicBezTo>
                  <a:cubicBezTo>
                    <a:pt x="1131" y="447"/>
                    <a:pt x="1127" y="443"/>
                    <a:pt x="1122" y="441"/>
                  </a:cubicBezTo>
                  <a:cubicBezTo>
                    <a:pt x="1087" y="420"/>
                    <a:pt x="1078" y="414"/>
                    <a:pt x="1070" y="408"/>
                  </a:cubicBezTo>
                  <a:cubicBezTo>
                    <a:pt x="1025" y="387"/>
                    <a:pt x="1023" y="386"/>
                    <a:pt x="1019" y="386"/>
                  </a:cubicBezTo>
                  <a:cubicBezTo>
                    <a:pt x="997" y="379"/>
                    <a:pt x="990" y="374"/>
                    <a:pt x="982" y="373"/>
                  </a:cubicBezTo>
                  <a:cubicBezTo>
                    <a:pt x="961" y="367"/>
                    <a:pt x="956" y="364"/>
                    <a:pt x="949" y="366"/>
                  </a:cubicBezTo>
                  <a:cubicBezTo>
                    <a:pt x="912" y="360"/>
                    <a:pt x="904" y="352"/>
                    <a:pt x="901" y="359"/>
                  </a:cubicBezTo>
                  <a:cubicBezTo>
                    <a:pt x="939" y="366"/>
                    <a:pt x="943" y="366"/>
                    <a:pt x="945" y="369"/>
                  </a:cubicBezTo>
                  <a:cubicBezTo>
                    <a:pt x="980" y="379"/>
                    <a:pt x="984" y="379"/>
                    <a:pt x="987" y="381"/>
                  </a:cubicBezTo>
                  <a:cubicBezTo>
                    <a:pt x="1017" y="398"/>
                    <a:pt x="1025" y="393"/>
                    <a:pt x="1028" y="396"/>
                  </a:cubicBezTo>
                  <a:cubicBezTo>
                    <a:pt x="1048" y="412"/>
                    <a:pt x="1056" y="406"/>
                    <a:pt x="1055" y="413"/>
                  </a:cubicBezTo>
                  <a:cubicBezTo>
                    <a:pt x="1103" y="441"/>
                    <a:pt x="1106" y="443"/>
                    <a:pt x="1109" y="443"/>
                  </a:cubicBezTo>
                  <a:cubicBezTo>
                    <a:pt x="1137" y="466"/>
                    <a:pt x="1143" y="462"/>
                    <a:pt x="1144" y="466"/>
                  </a:cubicBezTo>
                  <a:cubicBezTo>
                    <a:pt x="1165" y="481"/>
                    <a:pt x="1166" y="486"/>
                    <a:pt x="1170" y="486"/>
                  </a:cubicBezTo>
                  <a:cubicBezTo>
                    <a:pt x="1202" y="503"/>
                    <a:pt x="1203" y="508"/>
                    <a:pt x="1206" y="510"/>
                  </a:cubicBezTo>
                  <a:cubicBezTo>
                    <a:pt x="1241" y="523"/>
                    <a:pt x="1241" y="530"/>
                    <a:pt x="1245" y="532"/>
                  </a:cubicBezTo>
                  <a:cubicBezTo>
                    <a:pt x="1275" y="539"/>
                    <a:pt x="1275" y="546"/>
                    <a:pt x="1281" y="545"/>
                  </a:cubicBezTo>
                  <a:cubicBezTo>
                    <a:pt x="1316" y="556"/>
                    <a:pt x="1321" y="560"/>
                    <a:pt x="1328" y="561"/>
                  </a:cubicBezTo>
                  <a:cubicBezTo>
                    <a:pt x="1352" y="568"/>
                    <a:pt x="1346" y="572"/>
                    <a:pt x="1331" y="569"/>
                  </a:cubicBezTo>
                  <a:cubicBezTo>
                    <a:pt x="1259" y="552"/>
                    <a:pt x="1252" y="552"/>
                    <a:pt x="1246" y="552"/>
                  </a:cubicBezTo>
                  <a:cubicBezTo>
                    <a:pt x="1206" y="536"/>
                    <a:pt x="1208" y="526"/>
                    <a:pt x="1200" y="531"/>
                  </a:cubicBezTo>
                  <a:cubicBezTo>
                    <a:pt x="1177" y="520"/>
                    <a:pt x="1175" y="517"/>
                    <a:pt x="1173" y="514"/>
                  </a:cubicBezTo>
                  <a:cubicBezTo>
                    <a:pt x="1144" y="496"/>
                    <a:pt x="1141" y="497"/>
                    <a:pt x="1141" y="495"/>
                  </a:cubicBezTo>
                  <a:cubicBezTo>
                    <a:pt x="1126" y="481"/>
                    <a:pt x="1117" y="487"/>
                    <a:pt x="1118" y="479"/>
                  </a:cubicBezTo>
                  <a:cubicBezTo>
                    <a:pt x="1093" y="464"/>
                    <a:pt x="1085" y="462"/>
                    <a:pt x="1079" y="458"/>
                  </a:cubicBezTo>
                  <a:cubicBezTo>
                    <a:pt x="1053" y="444"/>
                    <a:pt x="1047" y="441"/>
                    <a:pt x="1040" y="438"/>
                  </a:cubicBezTo>
                  <a:cubicBezTo>
                    <a:pt x="1009" y="419"/>
                    <a:pt x="1002" y="423"/>
                    <a:pt x="1001" y="419"/>
                  </a:cubicBezTo>
                  <a:cubicBezTo>
                    <a:pt x="977" y="408"/>
                    <a:pt x="972" y="409"/>
                    <a:pt x="968" y="409"/>
                  </a:cubicBezTo>
                  <a:cubicBezTo>
                    <a:pt x="945" y="398"/>
                    <a:pt x="937" y="404"/>
                    <a:pt x="935" y="399"/>
                  </a:cubicBezTo>
                  <a:cubicBezTo>
                    <a:pt x="931" y="401"/>
                    <a:pt x="947" y="408"/>
                    <a:pt x="966" y="412"/>
                  </a:cubicBezTo>
                  <a:cubicBezTo>
                    <a:pt x="993" y="422"/>
                    <a:pt x="995" y="423"/>
                    <a:pt x="997" y="424"/>
                  </a:cubicBezTo>
                  <a:cubicBezTo>
                    <a:pt x="1023" y="440"/>
                    <a:pt x="1032" y="443"/>
                    <a:pt x="1041" y="445"/>
                  </a:cubicBezTo>
                  <a:cubicBezTo>
                    <a:pt x="1112" y="490"/>
                    <a:pt x="1118" y="489"/>
                    <a:pt x="1120" y="492"/>
                  </a:cubicBezTo>
                  <a:cubicBezTo>
                    <a:pt x="1144" y="508"/>
                    <a:pt x="1146" y="509"/>
                    <a:pt x="1148" y="509"/>
                  </a:cubicBezTo>
                  <a:cubicBezTo>
                    <a:pt x="1210" y="544"/>
                    <a:pt x="1217" y="548"/>
                    <a:pt x="1226" y="551"/>
                  </a:cubicBezTo>
                  <a:cubicBezTo>
                    <a:pt x="1268" y="566"/>
                    <a:pt x="1273" y="568"/>
                    <a:pt x="1276" y="571"/>
                  </a:cubicBezTo>
                  <a:cubicBezTo>
                    <a:pt x="1317" y="575"/>
                    <a:pt x="1323" y="582"/>
                    <a:pt x="1336" y="580"/>
                  </a:cubicBezTo>
                  <a:cubicBezTo>
                    <a:pt x="1352" y="590"/>
                    <a:pt x="1349" y="591"/>
                    <a:pt x="1348" y="589"/>
                  </a:cubicBezTo>
                  <a:cubicBezTo>
                    <a:pt x="1307" y="591"/>
                    <a:pt x="1302" y="585"/>
                    <a:pt x="1292" y="585"/>
                  </a:cubicBezTo>
                  <a:cubicBezTo>
                    <a:pt x="1248" y="574"/>
                    <a:pt x="1241" y="578"/>
                    <a:pt x="1239" y="575"/>
                  </a:cubicBezTo>
                  <a:cubicBezTo>
                    <a:pt x="1185" y="557"/>
                    <a:pt x="1180" y="552"/>
                    <a:pt x="1171" y="554"/>
                  </a:cubicBezTo>
                  <a:cubicBezTo>
                    <a:pt x="1145" y="536"/>
                    <a:pt x="1135" y="544"/>
                    <a:pt x="1137" y="536"/>
                  </a:cubicBezTo>
                  <a:cubicBezTo>
                    <a:pt x="1107" y="523"/>
                    <a:pt x="1104" y="521"/>
                    <a:pt x="1101" y="520"/>
                  </a:cubicBezTo>
                  <a:cubicBezTo>
                    <a:pt x="1071" y="506"/>
                    <a:pt x="1067" y="506"/>
                    <a:pt x="1066" y="500"/>
                  </a:cubicBezTo>
                  <a:cubicBezTo>
                    <a:pt x="1002" y="467"/>
                    <a:pt x="991" y="459"/>
                    <a:pt x="978" y="454"/>
                  </a:cubicBezTo>
                  <a:cubicBezTo>
                    <a:pt x="937" y="434"/>
                    <a:pt x="935" y="425"/>
                    <a:pt x="927" y="425"/>
                  </a:cubicBezTo>
                  <a:cubicBezTo>
                    <a:pt x="883" y="410"/>
                    <a:pt x="878" y="404"/>
                    <a:pt x="870" y="405"/>
                  </a:cubicBezTo>
                  <a:cubicBezTo>
                    <a:pt x="847" y="397"/>
                    <a:pt x="841" y="401"/>
                    <a:pt x="840" y="397"/>
                  </a:cubicBezTo>
                  <a:cubicBezTo>
                    <a:pt x="851" y="403"/>
                    <a:pt x="855" y="408"/>
                    <a:pt x="863" y="406"/>
                  </a:cubicBezTo>
                  <a:cubicBezTo>
                    <a:pt x="906" y="423"/>
                    <a:pt x="917" y="426"/>
                    <a:pt x="926" y="432"/>
                  </a:cubicBezTo>
                  <a:cubicBezTo>
                    <a:pt x="967" y="451"/>
                    <a:pt x="974" y="460"/>
                    <a:pt x="985" y="464"/>
                  </a:cubicBezTo>
                  <a:cubicBezTo>
                    <a:pt x="1023" y="486"/>
                    <a:pt x="1032" y="492"/>
                    <a:pt x="1042" y="498"/>
                  </a:cubicBezTo>
                  <a:cubicBezTo>
                    <a:pt x="1088" y="521"/>
                    <a:pt x="1091" y="523"/>
                    <a:pt x="1091" y="526"/>
                  </a:cubicBezTo>
                  <a:cubicBezTo>
                    <a:pt x="1140" y="550"/>
                    <a:pt x="1153" y="551"/>
                    <a:pt x="1161" y="558"/>
                  </a:cubicBezTo>
                  <a:cubicBezTo>
                    <a:pt x="1216" y="576"/>
                    <a:pt x="1220" y="579"/>
                    <a:pt x="1225" y="582"/>
                  </a:cubicBezTo>
                  <a:cubicBezTo>
                    <a:pt x="1256" y="587"/>
                    <a:pt x="1256" y="592"/>
                    <a:pt x="1262" y="589"/>
                  </a:cubicBezTo>
                  <a:cubicBezTo>
                    <a:pt x="1302" y="600"/>
                    <a:pt x="1312" y="596"/>
                    <a:pt x="1317" y="599"/>
                  </a:cubicBezTo>
                  <a:cubicBezTo>
                    <a:pt x="1318" y="607"/>
                    <a:pt x="1317" y="607"/>
                    <a:pt x="1316" y="606"/>
                  </a:cubicBezTo>
                  <a:cubicBezTo>
                    <a:pt x="1275" y="602"/>
                    <a:pt x="1264" y="603"/>
                    <a:pt x="1253" y="603"/>
                  </a:cubicBezTo>
                  <a:cubicBezTo>
                    <a:pt x="1199" y="587"/>
                    <a:pt x="1192" y="584"/>
                    <a:pt x="1185" y="580"/>
                  </a:cubicBezTo>
                  <a:cubicBezTo>
                    <a:pt x="1112" y="551"/>
                    <a:pt x="1105" y="546"/>
                    <a:pt x="1098" y="543"/>
                  </a:cubicBezTo>
                  <a:cubicBezTo>
                    <a:pt x="1055" y="516"/>
                    <a:pt x="1047" y="511"/>
                    <a:pt x="1039" y="507"/>
                  </a:cubicBezTo>
                  <a:cubicBezTo>
                    <a:pt x="1010" y="492"/>
                    <a:pt x="1007" y="488"/>
                    <a:pt x="1004" y="485"/>
                  </a:cubicBezTo>
                  <a:cubicBezTo>
                    <a:pt x="974" y="470"/>
                    <a:pt x="968" y="470"/>
                    <a:pt x="965" y="465"/>
                  </a:cubicBezTo>
                  <a:cubicBezTo>
                    <a:pt x="896" y="432"/>
                    <a:pt x="895" y="425"/>
                    <a:pt x="887" y="428"/>
                  </a:cubicBezTo>
                  <a:cubicBezTo>
                    <a:pt x="876" y="429"/>
                    <a:pt x="884" y="428"/>
                    <a:pt x="888" y="432"/>
                  </a:cubicBezTo>
                  <a:cubicBezTo>
                    <a:pt x="956" y="467"/>
                    <a:pt x="964" y="476"/>
                    <a:pt x="976" y="478"/>
                  </a:cubicBezTo>
                  <a:cubicBezTo>
                    <a:pt x="994" y="490"/>
                    <a:pt x="1000" y="490"/>
                    <a:pt x="1004" y="496"/>
                  </a:cubicBezTo>
                  <a:cubicBezTo>
                    <a:pt x="1037" y="513"/>
                    <a:pt x="1039" y="519"/>
                    <a:pt x="1045" y="519"/>
                  </a:cubicBezTo>
                  <a:cubicBezTo>
                    <a:pt x="1082" y="536"/>
                    <a:pt x="1082" y="546"/>
                    <a:pt x="1090" y="544"/>
                  </a:cubicBezTo>
                  <a:cubicBezTo>
                    <a:pt x="1127" y="568"/>
                    <a:pt x="1136" y="570"/>
                    <a:pt x="1142" y="577"/>
                  </a:cubicBezTo>
                  <a:cubicBezTo>
                    <a:pt x="1174" y="583"/>
                    <a:pt x="1176" y="593"/>
                    <a:pt x="1187" y="591"/>
                  </a:cubicBezTo>
                  <a:cubicBezTo>
                    <a:pt x="1214" y="602"/>
                    <a:pt x="1214" y="605"/>
                    <a:pt x="1218" y="603"/>
                  </a:cubicBezTo>
                  <a:cubicBezTo>
                    <a:pt x="1251" y="613"/>
                    <a:pt x="1256" y="612"/>
                    <a:pt x="1261" y="611"/>
                  </a:cubicBezTo>
                  <a:cubicBezTo>
                    <a:pt x="1286" y="625"/>
                    <a:pt x="1279" y="617"/>
                    <a:pt x="1274" y="622"/>
                  </a:cubicBezTo>
                  <a:cubicBezTo>
                    <a:pt x="1187" y="614"/>
                    <a:pt x="1177" y="614"/>
                    <a:pt x="1169" y="612"/>
                  </a:cubicBezTo>
                  <a:cubicBezTo>
                    <a:pt x="1140" y="601"/>
                    <a:pt x="1132" y="604"/>
                    <a:pt x="1129" y="602"/>
                  </a:cubicBezTo>
                  <a:cubicBezTo>
                    <a:pt x="1099" y="590"/>
                    <a:pt x="1094" y="589"/>
                    <a:pt x="1091" y="586"/>
                  </a:cubicBezTo>
                  <a:cubicBezTo>
                    <a:pt x="1058" y="573"/>
                    <a:pt x="1056" y="572"/>
                    <a:pt x="1055" y="571"/>
                  </a:cubicBezTo>
                  <a:cubicBezTo>
                    <a:pt x="1038" y="563"/>
                    <a:pt x="1035" y="561"/>
                    <a:pt x="1031" y="559"/>
                  </a:cubicBezTo>
                  <a:cubicBezTo>
                    <a:pt x="990" y="533"/>
                    <a:pt x="983" y="528"/>
                    <a:pt x="977" y="522"/>
                  </a:cubicBezTo>
                  <a:cubicBezTo>
                    <a:pt x="942" y="497"/>
                    <a:pt x="928" y="486"/>
                    <a:pt x="915" y="474"/>
                  </a:cubicBezTo>
                  <a:cubicBezTo>
                    <a:pt x="882" y="446"/>
                    <a:pt x="876" y="447"/>
                    <a:pt x="874" y="441"/>
                  </a:cubicBezTo>
                  <a:cubicBezTo>
                    <a:pt x="848" y="426"/>
                    <a:pt x="845" y="424"/>
                    <a:pt x="840" y="423"/>
                  </a:cubicBezTo>
                  <a:cubicBezTo>
                    <a:pt x="833" y="423"/>
                    <a:pt x="838" y="426"/>
                    <a:pt x="841" y="430"/>
                  </a:cubicBezTo>
                  <a:cubicBezTo>
                    <a:pt x="861" y="440"/>
                    <a:pt x="865" y="443"/>
                    <a:pt x="868" y="447"/>
                  </a:cubicBezTo>
                  <a:cubicBezTo>
                    <a:pt x="917" y="483"/>
                    <a:pt x="925" y="492"/>
                    <a:pt x="933" y="499"/>
                  </a:cubicBezTo>
                  <a:cubicBezTo>
                    <a:pt x="995" y="543"/>
                    <a:pt x="1002" y="552"/>
                    <a:pt x="1012" y="556"/>
                  </a:cubicBezTo>
                  <a:cubicBezTo>
                    <a:pt x="1030" y="570"/>
                    <a:pt x="1038" y="569"/>
                    <a:pt x="1040" y="575"/>
                  </a:cubicBezTo>
                  <a:cubicBezTo>
                    <a:pt x="1097" y="600"/>
                    <a:pt x="1109" y="599"/>
                    <a:pt x="1114" y="606"/>
                  </a:cubicBezTo>
                  <a:cubicBezTo>
                    <a:pt x="1162" y="618"/>
                    <a:pt x="1179" y="625"/>
                    <a:pt x="1200" y="626"/>
                  </a:cubicBezTo>
                  <a:cubicBezTo>
                    <a:pt x="1234" y="631"/>
                    <a:pt x="1239" y="633"/>
                    <a:pt x="1245" y="632"/>
                  </a:cubicBezTo>
                  <a:cubicBezTo>
                    <a:pt x="1212" y="636"/>
                    <a:pt x="1210" y="636"/>
                    <a:pt x="1201" y="635"/>
                  </a:cubicBezTo>
                  <a:cubicBezTo>
                    <a:pt x="1161" y="627"/>
                    <a:pt x="1155" y="625"/>
                    <a:pt x="1149" y="625"/>
                  </a:cubicBezTo>
                  <a:cubicBezTo>
                    <a:pt x="1128" y="619"/>
                    <a:pt x="1125" y="619"/>
                    <a:pt x="1123" y="616"/>
                  </a:cubicBezTo>
                  <a:cubicBezTo>
                    <a:pt x="1093" y="609"/>
                    <a:pt x="1092" y="605"/>
                    <a:pt x="1090" y="604"/>
                  </a:cubicBezTo>
                  <a:cubicBezTo>
                    <a:pt x="1047" y="582"/>
                    <a:pt x="1045" y="581"/>
                    <a:pt x="1041" y="582"/>
                  </a:cubicBezTo>
                  <a:cubicBezTo>
                    <a:pt x="1009" y="562"/>
                    <a:pt x="998" y="557"/>
                    <a:pt x="987" y="552"/>
                  </a:cubicBezTo>
                  <a:cubicBezTo>
                    <a:pt x="975" y="540"/>
                    <a:pt x="969" y="540"/>
                    <a:pt x="966" y="536"/>
                  </a:cubicBezTo>
                  <a:cubicBezTo>
                    <a:pt x="893" y="485"/>
                    <a:pt x="888" y="477"/>
                    <a:pt x="880" y="474"/>
                  </a:cubicBezTo>
                  <a:cubicBezTo>
                    <a:pt x="867" y="462"/>
                    <a:pt x="862" y="462"/>
                    <a:pt x="859" y="457"/>
                  </a:cubicBezTo>
                  <a:cubicBezTo>
                    <a:pt x="821" y="434"/>
                    <a:pt x="819" y="429"/>
                    <a:pt x="812" y="430"/>
                  </a:cubicBezTo>
                  <a:cubicBezTo>
                    <a:pt x="839" y="451"/>
                    <a:pt x="843" y="454"/>
                    <a:pt x="848" y="455"/>
                  </a:cubicBezTo>
                  <a:cubicBezTo>
                    <a:pt x="867" y="470"/>
                    <a:pt x="869" y="472"/>
                    <a:pt x="871" y="473"/>
                  </a:cubicBezTo>
                  <a:cubicBezTo>
                    <a:pt x="889" y="489"/>
                    <a:pt x="891" y="491"/>
                    <a:pt x="894" y="491"/>
                  </a:cubicBezTo>
                  <a:cubicBezTo>
                    <a:pt x="968" y="549"/>
                    <a:pt x="985" y="560"/>
                    <a:pt x="1002" y="571"/>
                  </a:cubicBezTo>
                  <a:cubicBezTo>
                    <a:pt x="1086" y="612"/>
                    <a:pt x="1090" y="614"/>
                    <a:pt x="1094" y="617"/>
                  </a:cubicBezTo>
                  <a:cubicBezTo>
                    <a:pt x="1123" y="631"/>
                    <a:pt x="1129" y="627"/>
                    <a:pt x="1130" y="630"/>
                  </a:cubicBezTo>
                  <a:cubicBezTo>
                    <a:pt x="1158" y="636"/>
                    <a:pt x="1164" y="637"/>
                    <a:pt x="1169" y="639"/>
                  </a:cubicBezTo>
                  <a:cubicBezTo>
                    <a:pt x="1224" y="647"/>
                    <a:pt x="1233" y="642"/>
                    <a:pt x="1235" y="649"/>
                  </a:cubicBezTo>
                  <a:cubicBezTo>
                    <a:pt x="1210" y="650"/>
                    <a:pt x="1203" y="654"/>
                    <a:pt x="1202" y="650"/>
                  </a:cubicBezTo>
                  <a:cubicBezTo>
                    <a:pt x="1105" y="635"/>
                    <a:pt x="1098" y="633"/>
                    <a:pt x="1090" y="633"/>
                  </a:cubicBezTo>
                  <a:cubicBezTo>
                    <a:pt x="1015" y="596"/>
                    <a:pt x="1008" y="600"/>
                    <a:pt x="1006" y="597"/>
                  </a:cubicBezTo>
                  <a:cubicBezTo>
                    <a:pt x="972" y="578"/>
                    <a:pt x="967" y="573"/>
                    <a:pt x="962" y="570"/>
                  </a:cubicBezTo>
                  <a:cubicBezTo>
                    <a:pt x="933" y="548"/>
                    <a:pt x="923" y="537"/>
                    <a:pt x="910" y="530"/>
                  </a:cubicBezTo>
                  <a:cubicBezTo>
                    <a:pt x="874" y="494"/>
                    <a:pt x="865" y="495"/>
                    <a:pt x="862" y="486"/>
                  </a:cubicBezTo>
                  <a:cubicBezTo>
                    <a:pt x="852" y="473"/>
                    <a:pt x="848" y="485"/>
                    <a:pt x="853" y="483"/>
                  </a:cubicBezTo>
                  <a:cubicBezTo>
                    <a:pt x="875" y="508"/>
                    <a:pt x="881" y="505"/>
                    <a:pt x="880" y="511"/>
                  </a:cubicBezTo>
                  <a:cubicBezTo>
                    <a:pt x="914" y="539"/>
                    <a:pt x="923" y="549"/>
                    <a:pt x="934" y="555"/>
                  </a:cubicBezTo>
                  <a:cubicBezTo>
                    <a:pt x="973" y="583"/>
                    <a:pt x="977" y="593"/>
                    <a:pt x="988" y="592"/>
                  </a:cubicBezTo>
                  <a:cubicBezTo>
                    <a:pt x="1018" y="609"/>
                    <a:pt x="1024" y="614"/>
                    <a:pt x="1032" y="617"/>
                  </a:cubicBezTo>
                  <a:cubicBezTo>
                    <a:pt x="1060" y="632"/>
                    <a:pt x="1067" y="631"/>
                    <a:pt x="1072" y="632"/>
                  </a:cubicBezTo>
                  <a:cubicBezTo>
                    <a:pt x="1136" y="650"/>
                    <a:pt x="1145" y="658"/>
                    <a:pt x="1161" y="656"/>
                  </a:cubicBezTo>
                  <a:cubicBezTo>
                    <a:pt x="1183" y="662"/>
                    <a:pt x="1186" y="663"/>
                    <a:pt x="1189" y="664"/>
                  </a:cubicBezTo>
                  <a:cubicBezTo>
                    <a:pt x="1149" y="665"/>
                    <a:pt x="1142" y="669"/>
                    <a:pt x="1141" y="666"/>
                  </a:cubicBezTo>
                  <a:cubicBezTo>
                    <a:pt x="1080" y="658"/>
                    <a:pt x="1078" y="656"/>
                    <a:pt x="1075" y="656"/>
                  </a:cubicBezTo>
                  <a:cubicBezTo>
                    <a:pt x="1027" y="642"/>
                    <a:pt x="1015" y="636"/>
                    <a:pt x="1001" y="631"/>
                  </a:cubicBezTo>
                  <a:cubicBezTo>
                    <a:pt x="948" y="600"/>
                    <a:pt x="944" y="598"/>
                    <a:pt x="940" y="596"/>
                  </a:cubicBezTo>
                  <a:cubicBezTo>
                    <a:pt x="926" y="588"/>
                    <a:pt x="928" y="584"/>
                    <a:pt x="926" y="583"/>
                  </a:cubicBezTo>
                  <a:cubicBezTo>
                    <a:pt x="900" y="567"/>
                    <a:pt x="886" y="553"/>
                    <a:pt x="868" y="544"/>
                  </a:cubicBezTo>
                  <a:cubicBezTo>
                    <a:pt x="815" y="514"/>
                    <a:pt x="807" y="517"/>
                    <a:pt x="805" y="512"/>
                  </a:cubicBezTo>
                  <a:cubicBezTo>
                    <a:pt x="772" y="504"/>
                    <a:pt x="770" y="501"/>
                    <a:pt x="766" y="503"/>
                  </a:cubicBezTo>
                  <a:cubicBezTo>
                    <a:pt x="786" y="513"/>
                    <a:pt x="794" y="513"/>
                    <a:pt x="799" y="517"/>
                  </a:cubicBezTo>
                  <a:cubicBezTo>
                    <a:pt x="872" y="557"/>
                    <a:pt x="883" y="560"/>
                    <a:pt x="888" y="570"/>
                  </a:cubicBezTo>
                  <a:cubicBezTo>
                    <a:pt x="930" y="596"/>
                    <a:pt x="931" y="599"/>
                    <a:pt x="934" y="599"/>
                  </a:cubicBezTo>
                  <a:cubicBezTo>
                    <a:pt x="974" y="626"/>
                    <a:pt x="981" y="634"/>
                    <a:pt x="993" y="635"/>
                  </a:cubicBezTo>
                  <a:cubicBezTo>
                    <a:pt x="1030" y="654"/>
                    <a:pt x="1041" y="658"/>
                    <a:pt x="1055" y="657"/>
                  </a:cubicBezTo>
                  <a:cubicBezTo>
                    <a:pt x="1081" y="664"/>
                    <a:pt x="1082" y="669"/>
                    <a:pt x="1086" y="669"/>
                  </a:cubicBezTo>
                  <a:cubicBezTo>
                    <a:pt x="1132" y="679"/>
                    <a:pt x="1144" y="674"/>
                    <a:pt x="1150" y="680"/>
                  </a:cubicBezTo>
                  <a:cubicBezTo>
                    <a:pt x="1113" y="682"/>
                    <a:pt x="1114" y="674"/>
                    <a:pt x="1107" y="676"/>
                  </a:cubicBezTo>
                  <a:cubicBezTo>
                    <a:pt x="1093" y="674"/>
                    <a:pt x="1086" y="677"/>
                    <a:pt x="1082" y="674"/>
                  </a:cubicBezTo>
                  <a:cubicBezTo>
                    <a:pt x="1026" y="662"/>
                    <a:pt x="1023" y="659"/>
                    <a:pt x="1022" y="659"/>
                  </a:cubicBezTo>
                  <a:cubicBezTo>
                    <a:pt x="1001" y="653"/>
                    <a:pt x="992" y="651"/>
                    <a:pt x="984" y="648"/>
                  </a:cubicBezTo>
                  <a:cubicBezTo>
                    <a:pt x="948" y="631"/>
                    <a:pt x="942" y="632"/>
                    <a:pt x="939" y="629"/>
                  </a:cubicBezTo>
                  <a:cubicBezTo>
                    <a:pt x="916" y="615"/>
                    <a:pt x="910" y="616"/>
                    <a:pt x="907" y="613"/>
                  </a:cubicBezTo>
                  <a:cubicBezTo>
                    <a:pt x="873" y="593"/>
                    <a:pt x="869" y="590"/>
                    <a:pt x="865" y="589"/>
                  </a:cubicBezTo>
                  <a:cubicBezTo>
                    <a:pt x="832" y="568"/>
                    <a:pt x="826" y="569"/>
                    <a:pt x="823" y="566"/>
                  </a:cubicBezTo>
                  <a:cubicBezTo>
                    <a:pt x="784" y="554"/>
                    <a:pt x="782" y="548"/>
                    <a:pt x="776" y="550"/>
                  </a:cubicBezTo>
                  <a:cubicBezTo>
                    <a:pt x="733" y="548"/>
                    <a:pt x="728" y="546"/>
                    <a:pt x="720" y="547"/>
                  </a:cubicBezTo>
                  <a:cubicBezTo>
                    <a:pt x="750" y="554"/>
                    <a:pt x="764" y="549"/>
                    <a:pt x="771" y="555"/>
                  </a:cubicBezTo>
                  <a:cubicBezTo>
                    <a:pt x="824" y="572"/>
                    <a:pt x="825" y="575"/>
                    <a:pt x="828" y="578"/>
                  </a:cubicBezTo>
                  <a:cubicBezTo>
                    <a:pt x="880" y="604"/>
                    <a:pt x="882" y="607"/>
                    <a:pt x="885" y="610"/>
                  </a:cubicBezTo>
                  <a:cubicBezTo>
                    <a:pt x="920" y="629"/>
                    <a:pt x="926" y="632"/>
                    <a:pt x="933" y="635"/>
                  </a:cubicBezTo>
                  <a:cubicBezTo>
                    <a:pt x="948" y="643"/>
                    <a:pt x="952" y="643"/>
                    <a:pt x="949" y="645"/>
                  </a:cubicBezTo>
                  <a:cubicBezTo>
                    <a:pt x="926" y="635"/>
                    <a:pt x="924" y="634"/>
                    <a:pt x="920" y="635"/>
                  </a:cubicBezTo>
                  <a:cubicBezTo>
                    <a:pt x="888" y="619"/>
                    <a:pt x="883" y="618"/>
                    <a:pt x="877" y="618"/>
                  </a:cubicBezTo>
                  <a:cubicBezTo>
                    <a:pt x="825" y="595"/>
                    <a:pt x="816" y="591"/>
                    <a:pt x="805" y="589"/>
                  </a:cubicBezTo>
                  <a:cubicBezTo>
                    <a:pt x="728" y="577"/>
                    <a:pt x="714" y="579"/>
                    <a:pt x="702" y="579"/>
                  </a:cubicBezTo>
                  <a:cubicBezTo>
                    <a:pt x="656" y="593"/>
                    <a:pt x="661" y="588"/>
                    <a:pt x="670" y="589"/>
                  </a:cubicBezTo>
                  <a:cubicBezTo>
                    <a:pt x="751" y="586"/>
                    <a:pt x="760" y="585"/>
                    <a:pt x="767" y="585"/>
                  </a:cubicBezTo>
                  <a:cubicBezTo>
                    <a:pt x="799" y="597"/>
                    <a:pt x="806" y="593"/>
                    <a:pt x="807" y="598"/>
                  </a:cubicBezTo>
                  <a:cubicBezTo>
                    <a:pt x="839" y="611"/>
                    <a:pt x="853" y="614"/>
                    <a:pt x="864" y="620"/>
                  </a:cubicBezTo>
                  <a:cubicBezTo>
                    <a:pt x="910" y="635"/>
                    <a:pt x="915" y="639"/>
                    <a:pt x="919" y="644"/>
                  </a:cubicBezTo>
                  <a:cubicBezTo>
                    <a:pt x="964" y="661"/>
                    <a:pt x="971" y="663"/>
                    <a:pt x="977" y="667"/>
                  </a:cubicBezTo>
                  <a:cubicBezTo>
                    <a:pt x="1030" y="682"/>
                    <a:pt x="1031" y="688"/>
                    <a:pt x="1038" y="684"/>
                  </a:cubicBezTo>
                  <a:cubicBezTo>
                    <a:pt x="1098" y="697"/>
                    <a:pt x="1102" y="695"/>
                    <a:pt x="1106" y="694"/>
                  </a:cubicBezTo>
                  <a:cubicBezTo>
                    <a:pt x="1130" y="698"/>
                    <a:pt x="1137" y="693"/>
                    <a:pt x="1137" y="697"/>
                  </a:cubicBezTo>
                  <a:cubicBezTo>
                    <a:pt x="1080" y="702"/>
                    <a:pt x="1065" y="702"/>
                    <a:pt x="1050" y="702"/>
                  </a:cubicBezTo>
                  <a:cubicBezTo>
                    <a:pt x="1023" y="698"/>
                    <a:pt x="1017" y="695"/>
                    <a:pt x="1009" y="696"/>
                  </a:cubicBezTo>
                  <a:cubicBezTo>
                    <a:pt x="947" y="677"/>
                    <a:pt x="942" y="673"/>
                    <a:pt x="934" y="674"/>
                  </a:cubicBezTo>
                  <a:cubicBezTo>
                    <a:pt x="905" y="660"/>
                    <a:pt x="898" y="657"/>
                    <a:pt x="888" y="656"/>
                  </a:cubicBezTo>
                  <a:cubicBezTo>
                    <a:pt x="852" y="636"/>
                    <a:pt x="846" y="637"/>
                    <a:pt x="841" y="638"/>
                  </a:cubicBezTo>
                  <a:cubicBezTo>
                    <a:pt x="789" y="618"/>
                    <a:pt x="781" y="623"/>
                    <a:pt x="780" y="618"/>
                  </a:cubicBezTo>
                  <a:cubicBezTo>
                    <a:pt x="751" y="609"/>
                    <a:pt x="743" y="614"/>
                    <a:pt x="741" y="609"/>
                  </a:cubicBezTo>
                  <a:cubicBezTo>
                    <a:pt x="676" y="616"/>
                    <a:pt x="678" y="620"/>
                    <a:pt x="671" y="620"/>
                  </a:cubicBezTo>
                  <a:cubicBezTo>
                    <a:pt x="744" y="619"/>
                    <a:pt x="751" y="618"/>
                    <a:pt x="754" y="623"/>
                  </a:cubicBezTo>
                  <a:cubicBezTo>
                    <a:pt x="793" y="629"/>
                    <a:pt x="797" y="632"/>
                    <a:pt x="802" y="634"/>
                  </a:cubicBezTo>
                  <a:cubicBezTo>
                    <a:pt x="822" y="641"/>
                    <a:pt x="832" y="637"/>
                    <a:pt x="833" y="644"/>
                  </a:cubicBezTo>
                  <a:cubicBezTo>
                    <a:pt x="906" y="668"/>
                    <a:pt x="914" y="676"/>
                    <a:pt x="926" y="678"/>
                  </a:cubicBezTo>
                  <a:cubicBezTo>
                    <a:pt x="975" y="698"/>
                    <a:pt x="984" y="694"/>
                    <a:pt x="987" y="700"/>
                  </a:cubicBezTo>
                  <a:cubicBezTo>
                    <a:pt x="898" y="678"/>
                    <a:pt x="894" y="673"/>
                    <a:pt x="887" y="674"/>
                  </a:cubicBezTo>
                  <a:cubicBezTo>
                    <a:pt x="847" y="666"/>
                    <a:pt x="846" y="659"/>
                    <a:pt x="838" y="661"/>
                  </a:cubicBezTo>
                  <a:cubicBezTo>
                    <a:pt x="783" y="644"/>
                    <a:pt x="776" y="646"/>
                    <a:pt x="771" y="644"/>
                  </a:cubicBezTo>
                  <a:cubicBezTo>
                    <a:pt x="696" y="645"/>
                    <a:pt x="694" y="643"/>
                    <a:pt x="678" y="645"/>
                  </a:cubicBezTo>
                  <a:cubicBezTo>
                    <a:pt x="632" y="654"/>
                    <a:pt x="621" y="657"/>
                    <a:pt x="610" y="660"/>
                  </a:cubicBezTo>
                  <a:cubicBezTo>
                    <a:pt x="603" y="670"/>
                    <a:pt x="617" y="662"/>
                    <a:pt x="634" y="657"/>
                  </a:cubicBezTo>
                  <a:cubicBezTo>
                    <a:pt x="721" y="644"/>
                    <a:pt x="727" y="653"/>
                    <a:pt x="736" y="648"/>
                  </a:cubicBezTo>
                  <a:cubicBezTo>
                    <a:pt x="762" y="649"/>
                    <a:pt x="765" y="650"/>
                    <a:pt x="768" y="651"/>
                  </a:cubicBezTo>
                  <a:cubicBezTo>
                    <a:pt x="809" y="662"/>
                    <a:pt x="824" y="664"/>
                    <a:pt x="837" y="667"/>
                  </a:cubicBezTo>
                  <a:cubicBezTo>
                    <a:pt x="880" y="682"/>
                    <a:pt x="887" y="682"/>
                    <a:pt x="893" y="684"/>
                  </a:cubicBezTo>
                  <a:cubicBezTo>
                    <a:pt x="935" y="697"/>
                    <a:pt x="939" y="697"/>
                    <a:pt x="941" y="700"/>
                  </a:cubicBezTo>
                  <a:cubicBezTo>
                    <a:pt x="1001" y="712"/>
                    <a:pt x="1009" y="716"/>
                    <a:pt x="1019" y="717"/>
                  </a:cubicBezTo>
                  <a:cubicBezTo>
                    <a:pt x="1062" y="726"/>
                    <a:pt x="1073" y="716"/>
                    <a:pt x="1073" y="722"/>
                  </a:cubicBezTo>
                  <a:cubicBezTo>
                    <a:pt x="1019" y="731"/>
                    <a:pt x="1005" y="730"/>
                    <a:pt x="991" y="731"/>
                  </a:cubicBezTo>
                  <a:cubicBezTo>
                    <a:pt x="961" y="724"/>
                    <a:pt x="955" y="728"/>
                    <a:pt x="954" y="724"/>
                  </a:cubicBezTo>
                  <a:cubicBezTo>
                    <a:pt x="897" y="710"/>
                    <a:pt x="893" y="708"/>
                    <a:pt x="887" y="707"/>
                  </a:cubicBezTo>
                  <a:cubicBezTo>
                    <a:pt x="834" y="695"/>
                    <a:pt x="833" y="688"/>
                    <a:pt x="826" y="689"/>
                  </a:cubicBezTo>
                  <a:cubicBezTo>
                    <a:pt x="742" y="668"/>
                    <a:pt x="733" y="668"/>
                    <a:pt x="726" y="665"/>
                  </a:cubicBezTo>
                  <a:cubicBezTo>
                    <a:pt x="702" y="662"/>
                    <a:pt x="695" y="667"/>
                    <a:pt x="695" y="662"/>
                  </a:cubicBezTo>
                  <a:cubicBezTo>
                    <a:pt x="668" y="661"/>
                    <a:pt x="660" y="667"/>
                    <a:pt x="659" y="662"/>
                  </a:cubicBezTo>
                  <a:cubicBezTo>
                    <a:pt x="649" y="666"/>
                    <a:pt x="680" y="667"/>
                    <a:pt x="709" y="670"/>
                  </a:cubicBezTo>
                  <a:cubicBezTo>
                    <a:pt x="800" y="689"/>
                    <a:pt x="805" y="689"/>
                    <a:pt x="809" y="692"/>
                  </a:cubicBezTo>
                  <a:cubicBezTo>
                    <a:pt x="834" y="697"/>
                    <a:pt x="839" y="703"/>
                    <a:pt x="848" y="703"/>
                  </a:cubicBezTo>
                  <a:cubicBezTo>
                    <a:pt x="904" y="721"/>
                    <a:pt x="912" y="724"/>
                    <a:pt x="919" y="728"/>
                  </a:cubicBezTo>
                  <a:cubicBezTo>
                    <a:pt x="958" y="739"/>
                    <a:pt x="967" y="732"/>
                    <a:pt x="968" y="739"/>
                  </a:cubicBezTo>
                  <a:cubicBezTo>
                    <a:pt x="1005" y="741"/>
                    <a:pt x="1005" y="737"/>
                    <a:pt x="1008" y="743"/>
                  </a:cubicBezTo>
                  <a:cubicBezTo>
                    <a:pt x="897" y="732"/>
                    <a:pt x="889" y="732"/>
                    <a:pt x="884" y="728"/>
                  </a:cubicBezTo>
                  <a:cubicBezTo>
                    <a:pt x="849" y="719"/>
                    <a:pt x="834" y="716"/>
                    <a:pt x="819" y="713"/>
                  </a:cubicBezTo>
                  <a:cubicBezTo>
                    <a:pt x="752" y="692"/>
                    <a:pt x="741" y="696"/>
                    <a:pt x="735" y="692"/>
                  </a:cubicBezTo>
                  <a:cubicBezTo>
                    <a:pt x="661" y="682"/>
                    <a:pt x="653" y="680"/>
                    <a:pt x="645" y="680"/>
                  </a:cubicBezTo>
                  <a:cubicBezTo>
                    <a:pt x="612" y="688"/>
                    <a:pt x="628" y="691"/>
                    <a:pt x="648" y="686"/>
                  </a:cubicBezTo>
                  <a:cubicBezTo>
                    <a:pt x="712" y="690"/>
                    <a:pt x="713" y="700"/>
                    <a:pt x="723" y="697"/>
                  </a:cubicBezTo>
                  <a:cubicBezTo>
                    <a:pt x="771" y="710"/>
                    <a:pt x="786" y="709"/>
                    <a:pt x="797" y="715"/>
                  </a:cubicBezTo>
                  <a:cubicBezTo>
                    <a:pt x="838" y="727"/>
                    <a:pt x="845" y="727"/>
                    <a:pt x="851" y="729"/>
                  </a:cubicBezTo>
                  <a:cubicBezTo>
                    <a:pt x="876" y="735"/>
                    <a:pt x="880" y="740"/>
                    <a:pt x="888" y="738"/>
                  </a:cubicBezTo>
                  <a:cubicBezTo>
                    <a:pt x="945" y="756"/>
                    <a:pt x="955" y="746"/>
                    <a:pt x="955" y="753"/>
                  </a:cubicBezTo>
                  <a:cubicBezTo>
                    <a:pt x="974" y="755"/>
                    <a:pt x="970" y="759"/>
                    <a:pt x="956" y="761"/>
                  </a:cubicBezTo>
                  <a:cubicBezTo>
                    <a:pt x="909" y="757"/>
                    <a:pt x="908" y="754"/>
                    <a:pt x="904" y="755"/>
                  </a:cubicBezTo>
                  <a:cubicBezTo>
                    <a:pt x="885" y="748"/>
                    <a:pt x="880" y="752"/>
                    <a:pt x="879" y="749"/>
                  </a:cubicBezTo>
                  <a:cubicBezTo>
                    <a:pt x="859" y="745"/>
                    <a:pt x="858" y="743"/>
                    <a:pt x="853" y="744"/>
                  </a:cubicBezTo>
                  <a:cubicBezTo>
                    <a:pt x="800" y="729"/>
                    <a:pt x="793" y="730"/>
                    <a:pt x="790" y="725"/>
                  </a:cubicBezTo>
                  <a:cubicBezTo>
                    <a:pt x="720" y="706"/>
                    <a:pt x="714" y="706"/>
                    <a:pt x="707" y="706"/>
                  </a:cubicBezTo>
                  <a:cubicBezTo>
                    <a:pt x="736" y="712"/>
                    <a:pt x="742" y="721"/>
                    <a:pt x="756" y="720"/>
                  </a:cubicBezTo>
                  <a:cubicBezTo>
                    <a:pt x="822" y="744"/>
                    <a:pt x="826" y="747"/>
                    <a:pt x="832" y="748"/>
                  </a:cubicBezTo>
                  <a:cubicBezTo>
                    <a:pt x="860" y="754"/>
                    <a:pt x="872" y="756"/>
                    <a:pt x="881" y="761"/>
                  </a:cubicBezTo>
                  <a:cubicBezTo>
                    <a:pt x="921" y="767"/>
                    <a:pt x="925" y="770"/>
                    <a:pt x="933" y="768"/>
                  </a:cubicBezTo>
                  <a:cubicBezTo>
                    <a:pt x="905" y="774"/>
                    <a:pt x="897" y="771"/>
                    <a:pt x="885" y="774"/>
                  </a:cubicBezTo>
                  <a:cubicBezTo>
                    <a:pt x="841" y="759"/>
                    <a:pt x="836" y="760"/>
                    <a:pt x="832" y="759"/>
                  </a:cubicBezTo>
                  <a:cubicBezTo>
                    <a:pt x="803" y="756"/>
                    <a:pt x="801" y="752"/>
                    <a:pt x="797" y="752"/>
                  </a:cubicBezTo>
                  <a:cubicBezTo>
                    <a:pt x="747" y="739"/>
                    <a:pt x="735" y="743"/>
                    <a:pt x="730" y="738"/>
                  </a:cubicBezTo>
                  <a:cubicBezTo>
                    <a:pt x="659" y="735"/>
                    <a:pt x="646" y="737"/>
                    <a:pt x="633" y="740"/>
                  </a:cubicBezTo>
                  <a:cubicBezTo>
                    <a:pt x="595" y="753"/>
                    <a:pt x="594" y="757"/>
                    <a:pt x="585" y="757"/>
                  </a:cubicBezTo>
                  <a:cubicBezTo>
                    <a:pt x="592" y="764"/>
                    <a:pt x="594" y="760"/>
                    <a:pt x="599" y="757"/>
                  </a:cubicBezTo>
                  <a:cubicBezTo>
                    <a:pt x="676" y="741"/>
                    <a:pt x="681" y="740"/>
                    <a:pt x="686" y="739"/>
                  </a:cubicBezTo>
                  <a:cubicBezTo>
                    <a:pt x="717" y="743"/>
                    <a:pt x="723" y="747"/>
                    <a:pt x="732" y="746"/>
                  </a:cubicBezTo>
                  <a:cubicBezTo>
                    <a:pt x="805" y="765"/>
                    <a:pt x="814" y="764"/>
                    <a:pt x="822" y="765"/>
                  </a:cubicBezTo>
                  <a:cubicBezTo>
                    <a:pt x="873" y="775"/>
                    <a:pt x="873" y="782"/>
                    <a:pt x="880" y="779"/>
                  </a:cubicBezTo>
                  <a:cubicBezTo>
                    <a:pt x="911" y="788"/>
                    <a:pt x="921" y="782"/>
                    <a:pt x="921" y="790"/>
                  </a:cubicBezTo>
                  <a:cubicBezTo>
                    <a:pt x="835" y="786"/>
                    <a:pt x="826" y="783"/>
                    <a:pt x="816" y="782"/>
                  </a:cubicBezTo>
                  <a:cubicBezTo>
                    <a:pt x="785" y="775"/>
                    <a:pt x="780" y="775"/>
                    <a:pt x="775" y="776"/>
                  </a:cubicBezTo>
                  <a:cubicBezTo>
                    <a:pt x="743" y="770"/>
                    <a:pt x="740" y="766"/>
                    <a:pt x="734" y="768"/>
                  </a:cubicBezTo>
                  <a:cubicBezTo>
                    <a:pt x="682" y="767"/>
                    <a:pt x="662" y="763"/>
                    <a:pt x="640" y="765"/>
                  </a:cubicBezTo>
                  <a:cubicBezTo>
                    <a:pt x="565" y="784"/>
                    <a:pt x="556" y="782"/>
                    <a:pt x="557" y="786"/>
                  </a:cubicBezTo>
                  <a:cubicBezTo>
                    <a:pt x="577" y="785"/>
                    <a:pt x="588" y="780"/>
                    <a:pt x="600" y="777"/>
                  </a:cubicBezTo>
                  <a:cubicBezTo>
                    <a:pt x="661" y="772"/>
                    <a:pt x="665" y="773"/>
                    <a:pt x="670" y="773"/>
                  </a:cubicBezTo>
                  <a:cubicBezTo>
                    <a:pt x="700" y="775"/>
                    <a:pt x="709" y="770"/>
                    <a:pt x="710" y="774"/>
                  </a:cubicBezTo>
                  <a:cubicBezTo>
                    <a:pt x="785" y="785"/>
                    <a:pt x="805" y="787"/>
                    <a:pt x="822" y="792"/>
                  </a:cubicBezTo>
                  <a:cubicBezTo>
                    <a:pt x="875" y="802"/>
                    <a:pt x="871" y="803"/>
                    <a:pt x="870" y="801"/>
                  </a:cubicBezTo>
                  <a:cubicBezTo>
                    <a:pt x="835" y="799"/>
                    <a:pt x="823" y="799"/>
                    <a:pt x="812" y="798"/>
                  </a:cubicBezTo>
                  <a:cubicBezTo>
                    <a:pt x="723" y="795"/>
                    <a:pt x="722" y="790"/>
                    <a:pt x="716" y="791"/>
                  </a:cubicBezTo>
                  <a:cubicBezTo>
                    <a:pt x="565" y="816"/>
                    <a:pt x="556" y="818"/>
                    <a:pt x="550" y="821"/>
                  </a:cubicBezTo>
                  <a:cubicBezTo>
                    <a:pt x="525" y="836"/>
                    <a:pt x="519" y="840"/>
                    <a:pt x="512" y="843"/>
                  </a:cubicBezTo>
                  <a:cubicBezTo>
                    <a:pt x="509" y="851"/>
                    <a:pt x="521" y="844"/>
                    <a:pt x="531" y="836"/>
                  </a:cubicBezTo>
                  <a:cubicBezTo>
                    <a:pt x="561" y="823"/>
                    <a:pt x="562" y="823"/>
                    <a:pt x="564" y="821"/>
                  </a:cubicBezTo>
                  <a:cubicBezTo>
                    <a:pt x="582" y="818"/>
                    <a:pt x="590" y="814"/>
                    <a:pt x="604" y="811"/>
                  </a:cubicBezTo>
                  <a:cubicBezTo>
                    <a:pt x="711" y="803"/>
                    <a:pt x="718" y="799"/>
                    <a:pt x="720" y="802"/>
                  </a:cubicBezTo>
                  <a:cubicBezTo>
                    <a:pt x="744" y="804"/>
                    <a:pt x="749" y="803"/>
                    <a:pt x="753" y="802"/>
                  </a:cubicBezTo>
                  <a:cubicBezTo>
                    <a:pt x="782" y="805"/>
                    <a:pt x="791" y="803"/>
                    <a:pt x="796" y="808"/>
                  </a:cubicBezTo>
                  <a:cubicBezTo>
                    <a:pt x="731" y="806"/>
                    <a:pt x="726" y="807"/>
                    <a:pt x="723" y="805"/>
                  </a:cubicBezTo>
                  <a:cubicBezTo>
                    <a:pt x="601" y="827"/>
                    <a:pt x="581" y="835"/>
                    <a:pt x="552" y="843"/>
                  </a:cubicBezTo>
                  <a:cubicBezTo>
                    <a:pt x="527" y="859"/>
                    <a:pt x="517" y="860"/>
                    <a:pt x="512" y="866"/>
                  </a:cubicBezTo>
                  <a:cubicBezTo>
                    <a:pt x="492" y="890"/>
                    <a:pt x="495" y="878"/>
                    <a:pt x="509" y="873"/>
                  </a:cubicBezTo>
                  <a:cubicBezTo>
                    <a:pt x="538" y="857"/>
                    <a:pt x="541" y="856"/>
                    <a:pt x="543" y="853"/>
                  </a:cubicBezTo>
                  <a:cubicBezTo>
                    <a:pt x="585" y="838"/>
                    <a:pt x="594" y="840"/>
                    <a:pt x="593" y="835"/>
                  </a:cubicBezTo>
                  <a:cubicBezTo>
                    <a:pt x="643" y="824"/>
                    <a:pt x="645" y="820"/>
                    <a:pt x="652" y="820"/>
                  </a:cubicBezTo>
                  <a:cubicBezTo>
                    <a:pt x="735" y="816"/>
                    <a:pt x="734" y="814"/>
                    <a:pt x="740" y="816"/>
                  </a:cubicBezTo>
                  <a:cubicBezTo>
                    <a:pt x="772" y="814"/>
                    <a:pt x="780" y="819"/>
                    <a:pt x="793" y="817"/>
                  </a:cubicBezTo>
                  <a:cubicBezTo>
                    <a:pt x="806" y="832"/>
                    <a:pt x="790" y="824"/>
                    <a:pt x="771" y="826"/>
                  </a:cubicBezTo>
                  <a:cubicBezTo>
                    <a:pt x="622" y="843"/>
                    <a:pt x="616" y="845"/>
                    <a:pt x="608" y="846"/>
                  </a:cubicBezTo>
                  <a:cubicBezTo>
                    <a:pt x="586" y="855"/>
                    <a:pt x="571" y="858"/>
                    <a:pt x="560" y="864"/>
                  </a:cubicBezTo>
                  <a:cubicBezTo>
                    <a:pt x="510" y="894"/>
                    <a:pt x="499" y="893"/>
                    <a:pt x="498" y="899"/>
                  </a:cubicBezTo>
                  <a:cubicBezTo>
                    <a:pt x="574" y="863"/>
                    <a:pt x="584" y="863"/>
                    <a:pt x="588" y="858"/>
                  </a:cubicBezTo>
                  <a:cubicBezTo>
                    <a:pt x="618" y="851"/>
                    <a:pt x="633" y="846"/>
                    <a:pt x="650" y="843"/>
                  </a:cubicBezTo>
                  <a:cubicBezTo>
                    <a:pt x="740" y="832"/>
                    <a:pt x="743" y="835"/>
                    <a:pt x="750" y="834"/>
                  </a:cubicBezTo>
                  <a:cubicBezTo>
                    <a:pt x="697" y="845"/>
                    <a:pt x="697" y="848"/>
                    <a:pt x="693" y="849"/>
                  </a:cubicBezTo>
                  <a:cubicBezTo>
                    <a:pt x="668" y="855"/>
                    <a:pt x="669" y="851"/>
                    <a:pt x="665" y="856"/>
                  </a:cubicBezTo>
                  <a:cubicBezTo>
                    <a:pt x="608" y="876"/>
                    <a:pt x="598" y="884"/>
                    <a:pt x="582" y="888"/>
                  </a:cubicBezTo>
                  <a:cubicBezTo>
                    <a:pt x="531" y="919"/>
                    <a:pt x="517" y="917"/>
                    <a:pt x="521" y="926"/>
                  </a:cubicBezTo>
                  <a:cubicBezTo>
                    <a:pt x="537" y="913"/>
                    <a:pt x="547" y="912"/>
                    <a:pt x="550" y="907"/>
                  </a:cubicBezTo>
                  <a:cubicBezTo>
                    <a:pt x="673" y="868"/>
                    <a:pt x="675" y="858"/>
                    <a:pt x="679" y="860"/>
                  </a:cubicBezTo>
                  <a:cubicBezTo>
                    <a:pt x="709" y="856"/>
                    <a:pt x="717" y="850"/>
                    <a:pt x="718" y="855"/>
                  </a:cubicBezTo>
                  <a:cubicBezTo>
                    <a:pt x="642" y="891"/>
                    <a:pt x="630" y="890"/>
                    <a:pt x="628" y="896"/>
                  </a:cubicBezTo>
                  <a:cubicBezTo>
                    <a:pt x="589" y="916"/>
                    <a:pt x="579" y="917"/>
                    <a:pt x="580" y="924"/>
                  </a:cubicBezTo>
                  <a:cubicBezTo>
                    <a:pt x="653" y="887"/>
                    <a:pt x="676" y="880"/>
                    <a:pt x="694" y="870"/>
                  </a:cubicBezTo>
                  <a:cubicBezTo>
                    <a:pt x="784" y="845"/>
                    <a:pt x="785" y="839"/>
                    <a:pt x="795" y="839"/>
                  </a:cubicBezTo>
                  <a:cubicBezTo>
                    <a:pt x="808" y="838"/>
                    <a:pt x="802" y="843"/>
                    <a:pt x="789" y="844"/>
                  </a:cubicBezTo>
                  <a:cubicBezTo>
                    <a:pt x="718" y="886"/>
                    <a:pt x="706" y="885"/>
                    <a:pt x="705" y="891"/>
                  </a:cubicBezTo>
                  <a:cubicBezTo>
                    <a:pt x="634" y="921"/>
                    <a:pt x="626" y="929"/>
                    <a:pt x="613" y="934"/>
                  </a:cubicBezTo>
                  <a:cubicBezTo>
                    <a:pt x="588" y="952"/>
                    <a:pt x="581" y="951"/>
                    <a:pt x="581" y="955"/>
                  </a:cubicBezTo>
                  <a:cubicBezTo>
                    <a:pt x="530" y="987"/>
                    <a:pt x="527" y="988"/>
                    <a:pt x="526" y="992"/>
                  </a:cubicBezTo>
                  <a:cubicBezTo>
                    <a:pt x="539" y="987"/>
                    <a:pt x="552" y="979"/>
                    <a:pt x="564" y="971"/>
                  </a:cubicBezTo>
                  <a:cubicBezTo>
                    <a:pt x="592" y="956"/>
                    <a:pt x="598" y="951"/>
                    <a:pt x="604" y="946"/>
                  </a:cubicBezTo>
                  <a:cubicBezTo>
                    <a:pt x="687" y="910"/>
                    <a:pt x="696" y="903"/>
                    <a:pt x="708" y="899"/>
                  </a:cubicBezTo>
                  <a:cubicBezTo>
                    <a:pt x="733" y="884"/>
                    <a:pt x="745" y="882"/>
                    <a:pt x="744" y="886"/>
                  </a:cubicBezTo>
                  <a:cubicBezTo>
                    <a:pt x="722" y="905"/>
                    <a:pt x="719" y="906"/>
                    <a:pt x="714" y="907"/>
                  </a:cubicBezTo>
                  <a:cubicBezTo>
                    <a:pt x="684" y="934"/>
                    <a:pt x="678" y="937"/>
                    <a:pt x="676" y="942"/>
                  </a:cubicBezTo>
                  <a:cubicBezTo>
                    <a:pt x="614" y="990"/>
                    <a:pt x="592" y="1003"/>
                    <a:pt x="572" y="1016"/>
                  </a:cubicBezTo>
                  <a:cubicBezTo>
                    <a:pt x="535" y="1045"/>
                    <a:pt x="522" y="1039"/>
                    <a:pt x="524" y="1045"/>
                  </a:cubicBezTo>
                  <a:cubicBezTo>
                    <a:pt x="515" y="1047"/>
                    <a:pt x="532" y="1049"/>
                    <a:pt x="535" y="1041"/>
                  </a:cubicBezTo>
                  <a:cubicBezTo>
                    <a:pt x="570" y="1023"/>
                    <a:pt x="572" y="1024"/>
                    <a:pt x="574" y="1023"/>
                  </a:cubicBezTo>
                  <a:cubicBezTo>
                    <a:pt x="599" y="1005"/>
                    <a:pt x="603" y="1002"/>
                    <a:pt x="607" y="999"/>
                  </a:cubicBezTo>
                  <a:cubicBezTo>
                    <a:pt x="687" y="947"/>
                    <a:pt x="688" y="940"/>
                    <a:pt x="696" y="939"/>
                  </a:cubicBezTo>
                  <a:cubicBezTo>
                    <a:pt x="718" y="923"/>
                    <a:pt x="719" y="913"/>
                    <a:pt x="721" y="919"/>
                  </a:cubicBezTo>
                  <a:cubicBezTo>
                    <a:pt x="696" y="949"/>
                    <a:pt x="682" y="951"/>
                    <a:pt x="680" y="962"/>
                  </a:cubicBezTo>
                  <a:cubicBezTo>
                    <a:pt x="620" y="1003"/>
                    <a:pt x="616" y="1012"/>
                    <a:pt x="603" y="1015"/>
                  </a:cubicBezTo>
                  <a:cubicBezTo>
                    <a:pt x="568" y="1039"/>
                    <a:pt x="559" y="1044"/>
                    <a:pt x="549" y="1049"/>
                  </a:cubicBezTo>
                  <a:cubicBezTo>
                    <a:pt x="538" y="1063"/>
                    <a:pt x="550" y="1055"/>
                    <a:pt x="565" y="1049"/>
                  </a:cubicBezTo>
                  <a:cubicBezTo>
                    <a:pt x="590" y="1034"/>
                    <a:pt x="595" y="1029"/>
                    <a:pt x="603" y="1026"/>
                  </a:cubicBezTo>
                  <a:cubicBezTo>
                    <a:pt x="660" y="985"/>
                    <a:pt x="670" y="984"/>
                    <a:pt x="671" y="976"/>
                  </a:cubicBezTo>
                  <a:cubicBezTo>
                    <a:pt x="721" y="934"/>
                    <a:pt x="724" y="932"/>
                    <a:pt x="728" y="931"/>
                  </a:cubicBezTo>
                  <a:cubicBezTo>
                    <a:pt x="753" y="903"/>
                    <a:pt x="759" y="899"/>
                    <a:pt x="765" y="895"/>
                  </a:cubicBezTo>
                  <a:cubicBezTo>
                    <a:pt x="803" y="865"/>
                    <a:pt x="806" y="861"/>
                    <a:pt x="810" y="858"/>
                  </a:cubicBezTo>
                  <a:cubicBezTo>
                    <a:pt x="833" y="845"/>
                    <a:pt x="838" y="840"/>
                    <a:pt x="846" y="839"/>
                  </a:cubicBezTo>
                  <a:cubicBezTo>
                    <a:pt x="816" y="870"/>
                    <a:pt x="806" y="871"/>
                    <a:pt x="804" y="877"/>
                  </a:cubicBezTo>
                  <a:cubicBezTo>
                    <a:pt x="761" y="922"/>
                    <a:pt x="758" y="927"/>
                    <a:pt x="752" y="931"/>
                  </a:cubicBezTo>
                  <a:cubicBezTo>
                    <a:pt x="698" y="979"/>
                    <a:pt x="690" y="988"/>
                    <a:pt x="677" y="995"/>
                  </a:cubicBezTo>
                  <a:cubicBezTo>
                    <a:pt x="654" y="1010"/>
                    <a:pt x="653" y="1016"/>
                    <a:pt x="643" y="1017"/>
                  </a:cubicBezTo>
                  <a:cubicBezTo>
                    <a:pt x="603" y="1041"/>
                    <a:pt x="602" y="1046"/>
                    <a:pt x="593" y="1046"/>
                  </a:cubicBezTo>
                  <a:cubicBezTo>
                    <a:pt x="604" y="1044"/>
                    <a:pt x="612" y="1046"/>
                    <a:pt x="612" y="1042"/>
                  </a:cubicBezTo>
                  <a:cubicBezTo>
                    <a:pt x="636" y="1032"/>
                    <a:pt x="635" y="1028"/>
                    <a:pt x="641" y="1028"/>
                  </a:cubicBezTo>
                  <a:cubicBezTo>
                    <a:pt x="677" y="1001"/>
                    <a:pt x="688" y="1001"/>
                    <a:pt x="690" y="995"/>
                  </a:cubicBezTo>
                  <a:cubicBezTo>
                    <a:pt x="719" y="977"/>
                    <a:pt x="726" y="966"/>
                    <a:pt x="737" y="958"/>
                  </a:cubicBezTo>
                  <a:cubicBezTo>
                    <a:pt x="755" y="940"/>
                    <a:pt x="761" y="937"/>
                    <a:pt x="766" y="933"/>
                  </a:cubicBezTo>
                  <a:cubicBezTo>
                    <a:pt x="776" y="914"/>
                    <a:pt x="782" y="914"/>
                    <a:pt x="784" y="912"/>
                  </a:cubicBezTo>
                  <a:cubicBezTo>
                    <a:pt x="844" y="864"/>
                    <a:pt x="829" y="869"/>
                    <a:pt x="825" y="882"/>
                  </a:cubicBezTo>
                  <a:cubicBezTo>
                    <a:pt x="800" y="903"/>
                    <a:pt x="804" y="910"/>
                    <a:pt x="797" y="909"/>
                  </a:cubicBezTo>
                  <a:cubicBezTo>
                    <a:pt x="763" y="949"/>
                    <a:pt x="758" y="950"/>
                    <a:pt x="758" y="954"/>
                  </a:cubicBezTo>
                  <a:cubicBezTo>
                    <a:pt x="726" y="987"/>
                    <a:pt x="718" y="990"/>
                    <a:pt x="715" y="995"/>
                  </a:cubicBezTo>
                  <a:cubicBezTo>
                    <a:pt x="647" y="1048"/>
                    <a:pt x="644" y="1049"/>
                    <a:pt x="643" y="1052"/>
                  </a:cubicBezTo>
                  <a:cubicBezTo>
                    <a:pt x="622" y="1066"/>
                    <a:pt x="617" y="1067"/>
                    <a:pt x="615" y="1071"/>
                  </a:cubicBezTo>
                  <a:cubicBezTo>
                    <a:pt x="668" y="1047"/>
                    <a:pt x="671" y="1033"/>
                    <a:pt x="688" y="1029"/>
                  </a:cubicBezTo>
                  <a:cubicBezTo>
                    <a:pt x="721" y="1000"/>
                    <a:pt x="725" y="994"/>
                    <a:pt x="732" y="992"/>
                  </a:cubicBezTo>
                  <a:cubicBezTo>
                    <a:pt x="764" y="960"/>
                    <a:pt x="769" y="956"/>
                    <a:pt x="773" y="951"/>
                  </a:cubicBezTo>
                  <a:cubicBezTo>
                    <a:pt x="860" y="860"/>
                    <a:pt x="862" y="851"/>
                    <a:pt x="872" y="847"/>
                  </a:cubicBezTo>
                  <a:cubicBezTo>
                    <a:pt x="904" y="817"/>
                    <a:pt x="905" y="812"/>
                    <a:pt x="912" y="811"/>
                  </a:cubicBezTo>
                  <a:cubicBezTo>
                    <a:pt x="931" y="798"/>
                    <a:pt x="932" y="793"/>
                    <a:pt x="934" y="796"/>
                  </a:cubicBezTo>
                  <a:cubicBezTo>
                    <a:pt x="913" y="818"/>
                    <a:pt x="904" y="821"/>
                    <a:pt x="899" y="827"/>
                  </a:cubicBezTo>
                  <a:cubicBezTo>
                    <a:pt x="866" y="862"/>
                    <a:pt x="863" y="864"/>
                    <a:pt x="860" y="867"/>
                  </a:cubicBezTo>
                  <a:cubicBezTo>
                    <a:pt x="833" y="899"/>
                    <a:pt x="826" y="904"/>
                    <a:pt x="824" y="911"/>
                  </a:cubicBezTo>
                  <a:cubicBezTo>
                    <a:pt x="798" y="940"/>
                    <a:pt x="789" y="952"/>
                    <a:pt x="777" y="962"/>
                  </a:cubicBezTo>
                  <a:cubicBezTo>
                    <a:pt x="730" y="1003"/>
                    <a:pt x="724" y="1018"/>
                    <a:pt x="709" y="1025"/>
                  </a:cubicBezTo>
                  <a:cubicBezTo>
                    <a:pt x="680" y="1051"/>
                    <a:pt x="672" y="1050"/>
                    <a:pt x="673" y="1056"/>
                  </a:cubicBezTo>
                  <a:cubicBezTo>
                    <a:pt x="707" y="1032"/>
                    <a:pt x="718" y="1028"/>
                    <a:pt x="724" y="1020"/>
                  </a:cubicBezTo>
                  <a:cubicBezTo>
                    <a:pt x="781" y="965"/>
                    <a:pt x="790" y="965"/>
                    <a:pt x="790" y="959"/>
                  </a:cubicBezTo>
                  <a:cubicBezTo>
                    <a:pt x="833" y="912"/>
                    <a:pt x="834" y="907"/>
                    <a:pt x="840" y="906"/>
                  </a:cubicBezTo>
                  <a:cubicBezTo>
                    <a:pt x="852" y="891"/>
                    <a:pt x="857" y="890"/>
                    <a:pt x="857" y="885"/>
                  </a:cubicBezTo>
                  <a:cubicBezTo>
                    <a:pt x="890" y="856"/>
                    <a:pt x="890" y="847"/>
                    <a:pt x="898" y="843"/>
                  </a:cubicBezTo>
                  <a:cubicBezTo>
                    <a:pt x="913" y="829"/>
                    <a:pt x="914" y="825"/>
                    <a:pt x="915" y="828"/>
                  </a:cubicBezTo>
                  <a:cubicBezTo>
                    <a:pt x="899" y="848"/>
                    <a:pt x="895" y="850"/>
                    <a:pt x="893" y="852"/>
                  </a:cubicBezTo>
                  <a:cubicBezTo>
                    <a:pt x="874" y="873"/>
                    <a:pt x="868" y="888"/>
                    <a:pt x="854" y="897"/>
                  </a:cubicBezTo>
                  <a:cubicBezTo>
                    <a:pt x="844" y="921"/>
                    <a:pt x="833" y="921"/>
                    <a:pt x="834" y="929"/>
                  </a:cubicBezTo>
                  <a:cubicBezTo>
                    <a:pt x="813" y="953"/>
                    <a:pt x="808" y="954"/>
                    <a:pt x="808" y="958"/>
                  </a:cubicBezTo>
                  <a:cubicBezTo>
                    <a:pt x="747" y="1019"/>
                    <a:pt x="741" y="1023"/>
                    <a:pt x="738" y="1029"/>
                  </a:cubicBezTo>
                  <a:cubicBezTo>
                    <a:pt x="686" y="1073"/>
                    <a:pt x="678" y="1075"/>
                    <a:pt x="672" y="1078"/>
                  </a:cubicBezTo>
                  <a:cubicBezTo>
                    <a:pt x="643" y="1098"/>
                    <a:pt x="634" y="1096"/>
                    <a:pt x="634" y="1101"/>
                  </a:cubicBezTo>
                  <a:cubicBezTo>
                    <a:pt x="626" y="1110"/>
                    <a:pt x="641" y="1101"/>
                    <a:pt x="654" y="1099"/>
                  </a:cubicBezTo>
                  <a:cubicBezTo>
                    <a:pt x="703" y="1066"/>
                    <a:pt x="716" y="1058"/>
                    <a:pt x="727" y="1048"/>
                  </a:cubicBezTo>
                  <a:cubicBezTo>
                    <a:pt x="768" y="1009"/>
                    <a:pt x="781" y="1000"/>
                    <a:pt x="789" y="988"/>
                  </a:cubicBezTo>
                  <a:cubicBezTo>
                    <a:pt x="809" y="969"/>
                    <a:pt x="815" y="964"/>
                    <a:pt x="819" y="959"/>
                  </a:cubicBezTo>
                  <a:cubicBezTo>
                    <a:pt x="853" y="916"/>
                    <a:pt x="854" y="912"/>
                    <a:pt x="859" y="912"/>
                  </a:cubicBezTo>
                  <a:cubicBezTo>
                    <a:pt x="891" y="872"/>
                    <a:pt x="894" y="865"/>
                    <a:pt x="899" y="860"/>
                  </a:cubicBezTo>
                  <a:cubicBezTo>
                    <a:pt x="977" y="782"/>
                    <a:pt x="978" y="780"/>
                    <a:pt x="979" y="777"/>
                  </a:cubicBezTo>
                  <a:cubicBezTo>
                    <a:pt x="1002" y="772"/>
                    <a:pt x="996" y="775"/>
                    <a:pt x="993" y="779"/>
                  </a:cubicBezTo>
                  <a:cubicBezTo>
                    <a:pt x="966" y="808"/>
                    <a:pt x="964" y="814"/>
                    <a:pt x="957" y="816"/>
                  </a:cubicBezTo>
                  <a:cubicBezTo>
                    <a:pt x="927" y="858"/>
                    <a:pt x="930" y="866"/>
                    <a:pt x="922" y="867"/>
                  </a:cubicBezTo>
                  <a:cubicBezTo>
                    <a:pt x="911" y="890"/>
                    <a:pt x="905" y="890"/>
                    <a:pt x="907" y="894"/>
                  </a:cubicBezTo>
                  <a:cubicBezTo>
                    <a:pt x="875" y="937"/>
                    <a:pt x="869" y="939"/>
                    <a:pt x="868" y="946"/>
                  </a:cubicBezTo>
                  <a:cubicBezTo>
                    <a:pt x="839" y="976"/>
                    <a:pt x="839" y="983"/>
                    <a:pt x="833" y="985"/>
                  </a:cubicBezTo>
                  <a:cubicBezTo>
                    <a:pt x="794" y="1031"/>
                    <a:pt x="787" y="1033"/>
                    <a:pt x="784" y="1038"/>
                  </a:cubicBezTo>
                  <a:cubicBezTo>
                    <a:pt x="739" y="1079"/>
                    <a:pt x="732" y="1081"/>
                    <a:pt x="729" y="1086"/>
                  </a:cubicBezTo>
                  <a:cubicBezTo>
                    <a:pt x="678" y="1120"/>
                    <a:pt x="674" y="1119"/>
                    <a:pt x="673" y="1122"/>
                  </a:cubicBezTo>
                  <a:cubicBezTo>
                    <a:pt x="712" y="1106"/>
                    <a:pt x="716" y="1102"/>
                    <a:pt x="720" y="1098"/>
                  </a:cubicBezTo>
                  <a:cubicBezTo>
                    <a:pt x="753" y="1075"/>
                    <a:pt x="759" y="1072"/>
                    <a:pt x="761" y="1067"/>
                  </a:cubicBezTo>
                  <a:cubicBezTo>
                    <a:pt x="794" y="1044"/>
                    <a:pt x="790" y="1035"/>
                    <a:pt x="800" y="1035"/>
                  </a:cubicBezTo>
                  <a:cubicBezTo>
                    <a:pt x="840" y="991"/>
                    <a:pt x="849" y="984"/>
                    <a:pt x="855" y="974"/>
                  </a:cubicBezTo>
                  <a:cubicBezTo>
                    <a:pt x="869" y="952"/>
                    <a:pt x="876" y="953"/>
                    <a:pt x="875" y="949"/>
                  </a:cubicBezTo>
                  <a:cubicBezTo>
                    <a:pt x="901" y="921"/>
                    <a:pt x="899" y="914"/>
                    <a:pt x="906" y="912"/>
                  </a:cubicBezTo>
                  <a:cubicBezTo>
                    <a:pt x="920" y="888"/>
                    <a:pt x="926" y="879"/>
                    <a:pt x="931" y="870"/>
                  </a:cubicBezTo>
                  <a:cubicBezTo>
                    <a:pt x="960" y="824"/>
                    <a:pt x="979" y="811"/>
                    <a:pt x="993" y="794"/>
                  </a:cubicBezTo>
                  <a:cubicBezTo>
                    <a:pt x="1033" y="757"/>
                    <a:pt x="1033" y="750"/>
                    <a:pt x="1043" y="750"/>
                  </a:cubicBezTo>
                  <a:cubicBezTo>
                    <a:pt x="969" y="857"/>
                    <a:pt x="957" y="865"/>
                    <a:pt x="955" y="879"/>
                  </a:cubicBezTo>
                  <a:cubicBezTo>
                    <a:pt x="940" y="896"/>
                    <a:pt x="939" y="900"/>
                    <a:pt x="940" y="904"/>
                  </a:cubicBezTo>
                  <a:cubicBezTo>
                    <a:pt x="920" y="929"/>
                    <a:pt x="921" y="937"/>
                    <a:pt x="913" y="937"/>
                  </a:cubicBezTo>
                  <a:cubicBezTo>
                    <a:pt x="896" y="970"/>
                    <a:pt x="891" y="970"/>
                    <a:pt x="890" y="972"/>
                  </a:cubicBezTo>
                  <a:cubicBezTo>
                    <a:pt x="873" y="997"/>
                    <a:pt x="870" y="1002"/>
                    <a:pt x="865" y="1006"/>
                  </a:cubicBezTo>
                  <a:cubicBezTo>
                    <a:pt x="826" y="1052"/>
                    <a:pt x="816" y="1059"/>
                    <a:pt x="810" y="1069"/>
                  </a:cubicBezTo>
                  <a:cubicBezTo>
                    <a:pt x="791" y="1083"/>
                    <a:pt x="787" y="1087"/>
                    <a:pt x="783" y="1091"/>
                  </a:cubicBezTo>
                  <a:cubicBezTo>
                    <a:pt x="752" y="1117"/>
                    <a:pt x="746" y="1120"/>
                    <a:pt x="742" y="1123"/>
                  </a:cubicBezTo>
                  <a:cubicBezTo>
                    <a:pt x="734" y="1133"/>
                    <a:pt x="740" y="1131"/>
                    <a:pt x="743" y="1127"/>
                  </a:cubicBezTo>
                  <a:cubicBezTo>
                    <a:pt x="792" y="1095"/>
                    <a:pt x="795" y="1085"/>
                    <a:pt x="805" y="1081"/>
                  </a:cubicBezTo>
                  <a:cubicBezTo>
                    <a:pt x="852" y="1033"/>
                    <a:pt x="856" y="1030"/>
                    <a:pt x="860" y="1027"/>
                  </a:cubicBezTo>
                  <a:cubicBezTo>
                    <a:pt x="879" y="1009"/>
                    <a:pt x="881" y="999"/>
                    <a:pt x="889" y="993"/>
                  </a:cubicBezTo>
                  <a:cubicBezTo>
                    <a:pt x="903" y="971"/>
                    <a:pt x="904" y="969"/>
                    <a:pt x="907" y="967"/>
                  </a:cubicBezTo>
                  <a:cubicBezTo>
                    <a:pt x="925" y="938"/>
                    <a:pt x="930" y="935"/>
                    <a:pt x="934" y="931"/>
                  </a:cubicBezTo>
                  <a:cubicBezTo>
                    <a:pt x="943" y="908"/>
                    <a:pt x="949" y="909"/>
                    <a:pt x="947" y="905"/>
                  </a:cubicBezTo>
                  <a:cubicBezTo>
                    <a:pt x="957" y="887"/>
                    <a:pt x="960" y="887"/>
                    <a:pt x="961" y="887"/>
                  </a:cubicBezTo>
                  <a:cubicBezTo>
                    <a:pt x="972" y="860"/>
                    <a:pt x="975" y="857"/>
                    <a:pt x="980" y="854"/>
                  </a:cubicBezTo>
                  <a:cubicBezTo>
                    <a:pt x="998" y="823"/>
                    <a:pt x="997" y="817"/>
                    <a:pt x="1003" y="815"/>
                  </a:cubicBezTo>
                  <a:cubicBezTo>
                    <a:pt x="1025" y="782"/>
                    <a:pt x="1032" y="774"/>
                    <a:pt x="1039" y="766"/>
                  </a:cubicBezTo>
                  <a:cubicBezTo>
                    <a:pt x="1077" y="742"/>
                    <a:pt x="1068" y="742"/>
                    <a:pt x="1069" y="747"/>
                  </a:cubicBezTo>
                  <a:cubicBezTo>
                    <a:pt x="1047" y="774"/>
                    <a:pt x="1045" y="779"/>
                    <a:pt x="1040" y="782"/>
                  </a:cubicBezTo>
                  <a:cubicBezTo>
                    <a:pt x="1028" y="806"/>
                    <a:pt x="1026" y="807"/>
                    <a:pt x="1025" y="809"/>
                  </a:cubicBezTo>
                  <a:cubicBezTo>
                    <a:pt x="1015" y="834"/>
                    <a:pt x="1007" y="838"/>
                    <a:pt x="1007" y="847"/>
                  </a:cubicBezTo>
                  <a:cubicBezTo>
                    <a:pt x="993" y="869"/>
                    <a:pt x="994" y="871"/>
                    <a:pt x="994" y="872"/>
                  </a:cubicBezTo>
                  <a:cubicBezTo>
                    <a:pt x="989" y="885"/>
                    <a:pt x="986" y="887"/>
                    <a:pt x="984" y="891"/>
                  </a:cubicBezTo>
                  <a:cubicBezTo>
                    <a:pt x="971" y="922"/>
                    <a:pt x="966" y="929"/>
                    <a:pt x="966" y="939"/>
                  </a:cubicBezTo>
                  <a:cubicBezTo>
                    <a:pt x="956" y="957"/>
                    <a:pt x="957" y="960"/>
                    <a:pt x="954" y="961"/>
                  </a:cubicBezTo>
                  <a:cubicBezTo>
                    <a:pt x="920" y="1037"/>
                    <a:pt x="921" y="1048"/>
                    <a:pt x="913" y="1052"/>
                  </a:cubicBezTo>
                  <a:cubicBezTo>
                    <a:pt x="882" y="1101"/>
                    <a:pt x="877" y="1107"/>
                    <a:pt x="874" y="1115"/>
                  </a:cubicBezTo>
                  <a:cubicBezTo>
                    <a:pt x="855" y="1137"/>
                    <a:pt x="852" y="1140"/>
                    <a:pt x="850" y="1144"/>
                  </a:cubicBezTo>
                  <a:cubicBezTo>
                    <a:pt x="834" y="1167"/>
                    <a:pt x="824" y="1166"/>
                    <a:pt x="824" y="1170"/>
                  </a:cubicBezTo>
                  <a:cubicBezTo>
                    <a:pt x="858" y="1143"/>
                    <a:pt x="863" y="1134"/>
                    <a:pt x="871" y="1126"/>
                  </a:cubicBezTo>
                  <a:cubicBezTo>
                    <a:pt x="891" y="1097"/>
                    <a:pt x="896" y="1098"/>
                    <a:pt x="894" y="1094"/>
                  </a:cubicBezTo>
                  <a:cubicBezTo>
                    <a:pt x="911" y="1072"/>
                    <a:pt x="913" y="1070"/>
                    <a:pt x="916" y="1070"/>
                  </a:cubicBezTo>
                  <a:cubicBezTo>
                    <a:pt x="929" y="1042"/>
                    <a:pt x="932" y="1038"/>
                    <a:pt x="934" y="1033"/>
                  </a:cubicBezTo>
                  <a:cubicBezTo>
                    <a:pt x="958" y="976"/>
                    <a:pt x="965" y="968"/>
                    <a:pt x="964" y="955"/>
                  </a:cubicBezTo>
                  <a:cubicBezTo>
                    <a:pt x="985" y="915"/>
                    <a:pt x="989" y="909"/>
                    <a:pt x="991" y="903"/>
                  </a:cubicBezTo>
                  <a:cubicBezTo>
                    <a:pt x="1000" y="878"/>
                    <a:pt x="1004" y="873"/>
                    <a:pt x="1006" y="867"/>
                  </a:cubicBezTo>
                  <a:cubicBezTo>
                    <a:pt x="1015" y="842"/>
                    <a:pt x="1024" y="840"/>
                    <a:pt x="1024" y="833"/>
                  </a:cubicBezTo>
                  <a:cubicBezTo>
                    <a:pt x="1042" y="806"/>
                    <a:pt x="1046" y="795"/>
                    <a:pt x="1051" y="784"/>
                  </a:cubicBezTo>
                  <a:cubicBezTo>
                    <a:pt x="1073" y="764"/>
                    <a:pt x="1071" y="758"/>
                    <a:pt x="1073" y="756"/>
                  </a:cubicBezTo>
                  <a:cubicBezTo>
                    <a:pt x="1093" y="740"/>
                    <a:pt x="1094" y="733"/>
                    <a:pt x="1101" y="731"/>
                  </a:cubicBezTo>
                  <a:cubicBezTo>
                    <a:pt x="1090" y="749"/>
                    <a:pt x="1092" y="751"/>
                    <a:pt x="1092" y="752"/>
                  </a:cubicBezTo>
                  <a:cubicBezTo>
                    <a:pt x="1069" y="793"/>
                    <a:pt x="1066" y="799"/>
                    <a:pt x="1061" y="804"/>
                  </a:cubicBezTo>
                  <a:cubicBezTo>
                    <a:pt x="1050" y="836"/>
                    <a:pt x="1049" y="839"/>
                    <a:pt x="1046" y="842"/>
                  </a:cubicBezTo>
                  <a:cubicBezTo>
                    <a:pt x="1029" y="888"/>
                    <a:pt x="1026" y="895"/>
                    <a:pt x="1021" y="900"/>
                  </a:cubicBezTo>
                  <a:cubicBezTo>
                    <a:pt x="996" y="970"/>
                    <a:pt x="1001" y="978"/>
                    <a:pt x="995" y="978"/>
                  </a:cubicBezTo>
                  <a:cubicBezTo>
                    <a:pt x="981" y="1020"/>
                    <a:pt x="975" y="1026"/>
                    <a:pt x="972" y="1033"/>
                  </a:cubicBezTo>
                  <a:cubicBezTo>
                    <a:pt x="954" y="1067"/>
                    <a:pt x="951" y="1070"/>
                    <a:pt x="951" y="1075"/>
                  </a:cubicBezTo>
                  <a:cubicBezTo>
                    <a:pt x="916" y="1125"/>
                    <a:pt x="909" y="1125"/>
                    <a:pt x="907" y="1129"/>
                  </a:cubicBezTo>
                  <a:cubicBezTo>
                    <a:pt x="919" y="1122"/>
                    <a:pt x="920" y="1117"/>
                    <a:pt x="925" y="1115"/>
                  </a:cubicBezTo>
                  <a:cubicBezTo>
                    <a:pt x="935" y="1099"/>
                    <a:pt x="943" y="1099"/>
                    <a:pt x="940" y="1092"/>
                  </a:cubicBezTo>
                  <a:cubicBezTo>
                    <a:pt x="963" y="1066"/>
                    <a:pt x="962" y="1060"/>
                    <a:pt x="968" y="1058"/>
                  </a:cubicBezTo>
                  <a:cubicBezTo>
                    <a:pt x="976" y="1041"/>
                    <a:pt x="979" y="1037"/>
                    <a:pt x="983" y="1033"/>
                  </a:cubicBezTo>
                  <a:cubicBezTo>
                    <a:pt x="1007" y="981"/>
                    <a:pt x="1003" y="971"/>
                    <a:pt x="1009" y="969"/>
                  </a:cubicBezTo>
                  <a:cubicBezTo>
                    <a:pt x="1016" y="940"/>
                    <a:pt x="1022" y="940"/>
                    <a:pt x="1018" y="934"/>
                  </a:cubicBezTo>
                  <a:cubicBezTo>
                    <a:pt x="1059" y="844"/>
                    <a:pt x="1057" y="833"/>
                    <a:pt x="1066" y="830"/>
                  </a:cubicBezTo>
                  <a:cubicBezTo>
                    <a:pt x="1083" y="786"/>
                    <a:pt x="1082" y="782"/>
                    <a:pt x="1084" y="780"/>
                  </a:cubicBezTo>
                  <a:cubicBezTo>
                    <a:pt x="1108" y="739"/>
                    <a:pt x="1112" y="730"/>
                    <a:pt x="1120" y="723"/>
                  </a:cubicBezTo>
                  <a:cubicBezTo>
                    <a:pt x="1119" y="735"/>
                    <a:pt x="1117" y="738"/>
                    <a:pt x="1114" y="742"/>
                  </a:cubicBezTo>
                  <a:cubicBezTo>
                    <a:pt x="1099" y="768"/>
                    <a:pt x="1096" y="772"/>
                    <a:pt x="1094" y="776"/>
                  </a:cubicBezTo>
                  <a:cubicBezTo>
                    <a:pt x="1068" y="830"/>
                    <a:pt x="1067" y="841"/>
                    <a:pt x="1060" y="847"/>
                  </a:cubicBezTo>
                  <a:cubicBezTo>
                    <a:pt x="1046" y="905"/>
                    <a:pt x="1042" y="907"/>
                    <a:pt x="1043" y="912"/>
                  </a:cubicBezTo>
                  <a:cubicBezTo>
                    <a:pt x="1031" y="937"/>
                    <a:pt x="1035" y="944"/>
                    <a:pt x="1031" y="945"/>
                  </a:cubicBezTo>
                  <a:cubicBezTo>
                    <a:pt x="1019" y="1007"/>
                    <a:pt x="1016" y="1012"/>
                    <a:pt x="1013" y="1017"/>
                  </a:cubicBezTo>
                  <a:cubicBezTo>
                    <a:pt x="987" y="1086"/>
                    <a:pt x="985" y="1088"/>
                    <a:pt x="987" y="1092"/>
                  </a:cubicBezTo>
                  <a:cubicBezTo>
                    <a:pt x="975" y="1110"/>
                    <a:pt x="973" y="1113"/>
                    <a:pt x="971" y="1115"/>
                  </a:cubicBezTo>
                  <a:cubicBezTo>
                    <a:pt x="952" y="1150"/>
                    <a:pt x="944" y="1151"/>
                    <a:pt x="943" y="1158"/>
                  </a:cubicBezTo>
                  <a:cubicBezTo>
                    <a:pt x="967" y="1126"/>
                    <a:pt x="978" y="1125"/>
                    <a:pt x="978" y="1114"/>
                  </a:cubicBezTo>
                  <a:cubicBezTo>
                    <a:pt x="999" y="1084"/>
                    <a:pt x="996" y="1078"/>
                    <a:pt x="1002" y="1079"/>
                  </a:cubicBezTo>
                  <a:cubicBezTo>
                    <a:pt x="1010" y="1051"/>
                    <a:pt x="1016" y="1046"/>
                    <a:pt x="1017" y="1036"/>
                  </a:cubicBezTo>
                  <a:cubicBezTo>
                    <a:pt x="1038" y="980"/>
                    <a:pt x="1035" y="968"/>
                    <a:pt x="1041" y="961"/>
                  </a:cubicBezTo>
                  <a:cubicBezTo>
                    <a:pt x="1053" y="887"/>
                    <a:pt x="1065" y="874"/>
                    <a:pt x="1066" y="854"/>
                  </a:cubicBezTo>
                  <a:cubicBezTo>
                    <a:pt x="1085" y="822"/>
                    <a:pt x="1082" y="817"/>
                    <a:pt x="1088" y="817"/>
                  </a:cubicBezTo>
                  <a:cubicBezTo>
                    <a:pt x="1101" y="773"/>
                    <a:pt x="1111" y="775"/>
                    <a:pt x="1110" y="769"/>
                  </a:cubicBezTo>
                  <a:cubicBezTo>
                    <a:pt x="1139" y="732"/>
                    <a:pt x="1135" y="724"/>
                    <a:pt x="1142" y="723"/>
                  </a:cubicBezTo>
                  <a:cubicBezTo>
                    <a:pt x="1161" y="699"/>
                    <a:pt x="1162" y="697"/>
                    <a:pt x="1166" y="697"/>
                  </a:cubicBezTo>
                  <a:cubicBezTo>
                    <a:pt x="1159" y="709"/>
                    <a:pt x="1160" y="711"/>
                    <a:pt x="1158" y="712"/>
                  </a:cubicBezTo>
                  <a:cubicBezTo>
                    <a:pt x="1141" y="738"/>
                    <a:pt x="1136" y="751"/>
                    <a:pt x="1127" y="761"/>
                  </a:cubicBezTo>
                  <a:cubicBezTo>
                    <a:pt x="1121" y="793"/>
                    <a:pt x="1110" y="795"/>
                    <a:pt x="1113" y="806"/>
                  </a:cubicBezTo>
                  <a:cubicBezTo>
                    <a:pt x="1103" y="835"/>
                    <a:pt x="1100" y="842"/>
                    <a:pt x="1096" y="849"/>
                  </a:cubicBezTo>
                  <a:cubicBezTo>
                    <a:pt x="1080" y="911"/>
                    <a:pt x="1073" y="923"/>
                    <a:pt x="1073" y="942"/>
                  </a:cubicBezTo>
                  <a:cubicBezTo>
                    <a:pt x="1060" y="978"/>
                    <a:pt x="1052" y="985"/>
                    <a:pt x="1052" y="997"/>
                  </a:cubicBezTo>
                  <a:cubicBezTo>
                    <a:pt x="1033" y="1040"/>
                    <a:pt x="1031" y="1045"/>
                    <a:pt x="1031" y="1051"/>
                  </a:cubicBezTo>
                  <a:cubicBezTo>
                    <a:pt x="1015" y="1085"/>
                    <a:pt x="1013" y="1087"/>
                    <a:pt x="1011" y="1088"/>
                  </a:cubicBezTo>
                  <a:cubicBezTo>
                    <a:pt x="1000" y="1110"/>
                    <a:pt x="995" y="1119"/>
                    <a:pt x="989" y="1125"/>
                  </a:cubicBezTo>
                  <a:cubicBezTo>
                    <a:pt x="967" y="1154"/>
                    <a:pt x="967" y="1162"/>
                    <a:pt x="958" y="1164"/>
                  </a:cubicBezTo>
                  <a:cubicBezTo>
                    <a:pt x="952" y="1177"/>
                    <a:pt x="959" y="1178"/>
                    <a:pt x="960" y="1175"/>
                  </a:cubicBezTo>
                  <a:cubicBezTo>
                    <a:pt x="980" y="1143"/>
                    <a:pt x="988" y="1142"/>
                    <a:pt x="988" y="1136"/>
                  </a:cubicBezTo>
                  <a:cubicBezTo>
                    <a:pt x="1025" y="1081"/>
                    <a:pt x="1033" y="1061"/>
                    <a:pt x="1042" y="1043"/>
                  </a:cubicBezTo>
                  <a:cubicBezTo>
                    <a:pt x="1058" y="1003"/>
                    <a:pt x="1060" y="992"/>
                    <a:pt x="1065" y="983"/>
                  </a:cubicBezTo>
                  <a:cubicBezTo>
                    <a:pt x="1090" y="912"/>
                    <a:pt x="1093" y="902"/>
                    <a:pt x="1095" y="891"/>
                  </a:cubicBezTo>
                  <a:cubicBezTo>
                    <a:pt x="1106" y="849"/>
                    <a:pt x="1113" y="841"/>
                    <a:pt x="1115" y="830"/>
                  </a:cubicBezTo>
                  <a:cubicBezTo>
                    <a:pt x="1133" y="782"/>
                    <a:pt x="1135" y="777"/>
                    <a:pt x="1135" y="771"/>
                  </a:cubicBezTo>
                  <a:cubicBezTo>
                    <a:pt x="1158" y="727"/>
                    <a:pt x="1161" y="726"/>
                    <a:pt x="1162" y="724"/>
                  </a:cubicBezTo>
                  <a:cubicBezTo>
                    <a:pt x="1180" y="705"/>
                    <a:pt x="1180" y="702"/>
                    <a:pt x="1182" y="700"/>
                  </a:cubicBezTo>
                  <a:cubicBezTo>
                    <a:pt x="1181" y="710"/>
                    <a:pt x="1176" y="710"/>
                    <a:pt x="1176" y="715"/>
                  </a:cubicBezTo>
                  <a:cubicBezTo>
                    <a:pt x="1159" y="758"/>
                    <a:pt x="1151" y="757"/>
                    <a:pt x="1154" y="763"/>
                  </a:cubicBezTo>
                  <a:cubicBezTo>
                    <a:pt x="1138" y="798"/>
                    <a:pt x="1138" y="808"/>
                    <a:pt x="1134" y="813"/>
                  </a:cubicBezTo>
                  <a:cubicBezTo>
                    <a:pt x="1116" y="867"/>
                    <a:pt x="1120" y="884"/>
                    <a:pt x="1111" y="893"/>
                  </a:cubicBezTo>
                  <a:cubicBezTo>
                    <a:pt x="1105" y="951"/>
                    <a:pt x="1098" y="960"/>
                    <a:pt x="1096" y="973"/>
                  </a:cubicBezTo>
                  <a:cubicBezTo>
                    <a:pt x="1082" y="1032"/>
                    <a:pt x="1081" y="1036"/>
                    <a:pt x="1082" y="1040"/>
                  </a:cubicBezTo>
                  <a:cubicBezTo>
                    <a:pt x="1066" y="1090"/>
                    <a:pt x="1059" y="1092"/>
                    <a:pt x="1059" y="1099"/>
                  </a:cubicBezTo>
                  <a:cubicBezTo>
                    <a:pt x="1043" y="1137"/>
                    <a:pt x="1041" y="1139"/>
                    <a:pt x="1040" y="1143"/>
                  </a:cubicBezTo>
                  <a:cubicBezTo>
                    <a:pt x="1048" y="1132"/>
                    <a:pt x="1053" y="1128"/>
                    <a:pt x="1054" y="1122"/>
                  </a:cubicBezTo>
                  <a:cubicBezTo>
                    <a:pt x="1081" y="1072"/>
                    <a:pt x="1077" y="1062"/>
                    <a:pt x="1083" y="1060"/>
                  </a:cubicBezTo>
                  <a:cubicBezTo>
                    <a:pt x="1094" y="1013"/>
                    <a:pt x="1105" y="1016"/>
                    <a:pt x="1101" y="1010"/>
                  </a:cubicBezTo>
                  <a:cubicBezTo>
                    <a:pt x="1105" y="959"/>
                    <a:pt x="1115" y="958"/>
                    <a:pt x="1111" y="946"/>
                  </a:cubicBezTo>
                  <a:cubicBezTo>
                    <a:pt x="1121" y="896"/>
                    <a:pt x="1124" y="893"/>
                    <a:pt x="1123" y="886"/>
                  </a:cubicBezTo>
                  <a:cubicBezTo>
                    <a:pt x="1141" y="821"/>
                    <a:pt x="1145" y="814"/>
                    <a:pt x="1148" y="806"/>
                  </a:cubicBezTo>
                  <a:cubicBezTo>
                    <a:pt x="1167" y="741"/>
                    <a:pt x="1179" y="744"/>
                    <a:pt x="1176" y="737"/>
                  </a:cubicBezTo>
                  <a:cubicBezTo>
                    <a:pt x="1187" y="722"/>
                    <a:pt x="1185" y="718"/>
                    <a:pt x="1188" y="717"/>
                  </a:cubicBezTo>
                  <a:cubicBezTo>
                    <a:pt x="1213" y="683"/>
                    <a:pt x="1210" y="686"/>
                    <a:pt x="1209" y="691"/>
                  </a:cubicBezTo>
                  <a:cubicBezTo>
                    <a:pt x="1193" y="714"/>
                    <a:pt x="1194" y="718"/>
                    <a:pt x="1192" y="719"/>
                  </a:cubicBezTo>
                  <a:cubicBezTo>
                    <a:pt x="1178" y="739"/>
                    <a:pt x="1179" y="745"/>
                    <a:pt x="1175" y="748"/>
                  </a:cubicBezTo>
                  <a:cubicBezTo>
                    <a:pt x="1162" y="793"/>
                    <a:pt x="1155" y="794"/>
                    <a:pt x="1156" y="800"/>
                  </a:cubicBezTo>
                  <a:cubicBezTo>
                    <a:pt x="1139" y="843"/>
                    <a:pt x="1142" y="851"/>
                    <a:pt x="1139" y="854"/>
                  </a:cubicBezTo>
                  <a:cubicBezTo>
                    <a:pt x="1131" y="894"/>
                    <a:pt x="1131" y="904"/>
                    <a:pt x="1130" y="914"/>
                  </a:cubicBezTo>
                  <a:cubicBezTo>
                    <a:pt x="1123" y="960"/>
                    <a:pt x="1123" y="965"/>
                    <a:pt x="1120" y="969"/>
                  </a:cubicBezTo>
                  <a:cubicBezTo>
                    <a:pt x="1106" y="1031"/>
                    <a:pt x="1109" y="1038"/>
                    <a:pt x="1106" y="1042"/>
                  </a:cubicBezTo>
                  <a:cubicBezTo>
                    <a:pt x="1094" y="1088"/>
                    <a:pt x="1085" y="1087"/>
                    <a:pt x="1087" y="1094"/>
                  </a:cubicBezTo>
                  <a:cubicBezTo>
                    <a:pt x="1090" y="1098"/>
                    <a:pt x="1092" y="1092"/>
                    <a:pt x="1094" y="1086"/>
                  </a:cubicBezTo>
                  <a:cubicBezTo>
                    <a:pt x="1114" y="1043"/>
                    <a:pt x="1117" y="1037"/>
                    <a:pt x="1117" y="1029"/>
                  </a:cubicBezTo>
                  <a:cubicBezTo>
                    <a:pt x="1129" y="1007"/>
                    <a:pt x="1124" y="995"/>
                    <a:pt x="1128" y="989"/>
                  </a:cubicBezTo>
                  <a:cubicBezTo>
                    <a:pt x="1141" y="920"/>
                    <a:pt x="1137" y="911"/>
                    <a:pt x="1140" y="908"/>
                  </a:cubicBezTo>
                  <a:cubicBezTo>
                    <a:pt x="1152" y="848"/>
                    <a:pt x="1154" y="836"/>
                    <a:pt x="1158" y="824"/>
                  </a:cubicBezTo>
                  <a:cubicBezTo>
                    <a:pt x="1190" y="748"/>
                    <a:pt x="1191" y="736"/>
                    <a:pt x="1198" y="726"/>
                  </a:cubicBezTo>
                  <a:cubicBezTo>
                    <a:pt x="1211" y="708"/>
                    <a:pt x="1212" y="702"/>
                    <a:pt x="1215" y="697"/>
                  </a:cubicBezTo>
                  <a:cubicBezTo>
                    <a:pt x="1239" y="665"/>
                    <a:pt x="1240" y="659"/>
                    <a:pt x="1243" y="654"/>
                  </a:cubicBezTo>
                  <a:cubicBezTo>
                    <a:pt x="1258" y="655"/>
                    <a:pt x="1254" y="659"/>
                    <a:pt x="1248" y="662"/>
                  </a:cubicBezTo>
                  <a:cubicBezTo>
                    <a:pt x="1240" y="680"/>
                    <a:pt x="1238" y="682"/>
                    <a:pt x="1234" y="682"/>
                  </a:cubicBezTo>
                  <a:cubicBezTo>
                    <a:pt x="1221" y="708"/>
                    <a:pt x="1220" y="710"/>
                    <a:pt x="1218" y="712"/>
                  </a:cubicBezTo>
                  <a:cubicBezTo>
                    <a:pt x="1202" y="738"/>
                    <a:pt x="1207" y="748"/>
                    <a:pt x="1200" y="750"/>
                  </a:cubicBezTo>
                  <a:cubicBezTo>
                    <a:pt x="1185" y="789"/>
                    <a:pt x="1183" y="795"/>
                    <a:pt x="1180" y="801"/>
                  </a:cubicBezTo>
                  <a:cubicBezTo>
                    <a:pt x="1167" y="863"/>
                    <a:pt x="1160" y="866"/>
                    <a:pt x="1165" y="876"/>
                  </a:cubicBezTo>
                  <a:cubicBezTo>
                    <a:pt x="1163" y="1011"/>
                    <a:pt x="1159" y="1003"/>
                    <a:pt x="1161" y="999"/>
                  </a:cubicBezTo>
                  <a:cubicBezTo>
                    <a:pt x="1178" y="946"/>
                    <a:pt x="1180" y="935"/>
                    <a:pt x="1185" y="926"/>
                  </a:cubicBezTo>
                  <a:cubicBezTo>
                    <a:pt x="1211" y="816"/>
                    <a:pt x="1215" y="806"/>
                    <a:pt x="1217" y="794"/>
                  </a:cubicBezTo>
                  <a:cubicBezTo>
                    <a:pt x="1232" y="751"/>
                    <a:pt x="1236" y="740"/>
                    <a:pt x="1241" y="730"/>
                  </a:cubicBezTo>
                  <a:cubicBezTo>
                    <a:pt x="1259" y="690"/>
                    <a:pt x="1261" y="688"/>
                    <a:pt x="1264" y="686"/>
                  </a:cubicBezTo>
                  <a:cubicBezTo>
                    <a:pt x="1274" y="666"/>
                    <a:pt x="1277" y="662"/>
                    <a:pt x="1278" y="657"/>
                  </a:cubicBezTo>
                  <a:cubicBezTo>
                    <a:pt x="1292" y="642"/>
                    <a:pt x="1292" y="639"/>
                    <a:pt x="1295" y="638"/>
                  </a:cubicBezTo>
                  <a:cubicBezTo>
                    <a:pt x="1309" y="633"/>
                    <a:pt x="1300" y="643"/>
                    <a:pt x="1291" y="654"/>
                  </a:cubicBezTo>
                  <a:cubicBezTo>
                    <a:pt x="1256" y="708"/>
                    <a:pt x="1257" y="716"/>
                    <a:pt x="1252" y="719"/>
                  </a:cubicBezTo>
                  <a:cubicBezTo>
                    <a:pt x="1238" y="762"/>
                    <a:pt x="1233" y="771"/>
                    <a:pt x="1233" y="784"/>
                  </a:cubicBezTo>
                  <a:cubicBezTo>
                    <a:pt x="1213" y="855"/>
                    <a:pt x="1210" y="860"/>
                    <a:pt x="1210" y="866"/>
                  </a:cubicBezTo>
                  <a:cubicBezTo>
                    <a:pt x="1198" y="895"/>
                    <a:pt x="1199" y="911"/>
                    <a:pt x="1193" y="922"/>
                  </a:cubicBezTo>
                  <a:cubicBezTo>
                    <a:pt x="1183" y="968"/>
                    <a:pt x="1179" y="972"/>
                    <a:pt x="1179" y="980"/>
                  </a:cubicBezTo>
                  <a:cubicBezTo>
                    <a:pt x="1167" y="1022"/>
                    <a:pt x="1159" y="1024"/>
                    <a:pt x="1160" y="1032"/>
                  </a:cubicBezTo>
                  <a:cubicBezTo>
                    <a:pt x="1147" y="1053"/>
                    <a:pt x="1144" y="1058"/>
                    <a:pt x="1139" y="1063"/>
                  </a:cubicBezTo>
                  <a:cubicBezTo>
                    <a:pt x="1103" y="1109"/>
                    <a:pt x="1097" y="1109"/>
                    <a:pt x="1100" y="1114"/>
                  </a:cubicBezTo>
                  <a:cubicBezTo>
                    <a:pt x="1117" y="1102"/>
                    <a:pt x="1120" y="1098"/>
                    <a:pt x="1123" y="1095"/>
                  </a:cubicBezTo>
                  <a:cubicBezTo>
                    <a:pt x="1134" y="1078"/>
                    <a:pt x="1140" y="1077"/>
                    <a:pt x="1141" y="1071"/>
                  </a:cubicBezTo>
                  <a:cubicBezTo>
                    <a:pt x="1160" y="1043"/>
                    <a:pt x="1163" y="1039"/>
                    <a:pt x="1167" y="1035"/>
                  </a:cubicBezTo>
                  <a:close/>
                  <a:moveTo>
                    <a:pt x="1298" y="888"/>
                  </a:moveTo>
                  <a:cubicBezTo>
                    <a:pt x="1303" y="888"/>
                    <a:pt x="1297" y="894"/>
                    <a:pt x="1297" y="897"/>
                  </a:cubicBezTo>
                  <a:cubicBezTo>
                    <a:pt x="1274" y="925"/>
                    <a:pt x="1278" y="933"/>
                    <a:pt x="1271" y="933"/>
                  </a:cubicBezTo>
                  <a:cubicBezTo>
                    <a:pt x="1286" y="888"/>
                    <a:pt x="1290" y="887"/>
                    <a:pt x="1288" y="883"/>
                  </a:cubicBezTo>
                  <a:cubicBezTo>
                    <a:pt x="1314" y="790"/>
                    <a:pt x="1323" y="785"/>
                    <a:pt x="1319" y="771"/>
                  </a:cubicBezTo>
                  <a:cubicBezTo>
                    <a:pt x="1331" y="742"/>
                    <a:pt x="1332" y="735"/>
                    <a:pt x="1336" y="728"/>
                  </a:cubicBezTo>
                  <a:cubicBezTo>
                    <a:pt x="1348" y="700"/>
                    <a:pt x="1349" y="692"/>
                    <a:pt x="1355" y="687"/>
                  </a:cubicBezTo>
                  <a:cubicBezTo>
                    <a:pt x="1361" y="672"/>
                    <a:pt x="1362" y="668"/>
                    <a:pt x="1364" y="665"/>
                  </a:cubicBezTo>
                  <a:cubicBezTo>
                    <a:pt x="1384" y="634"/>
                    <a:pt x="1379" y="625"/>
                    <a:pt x="1386" y="626"/>
                  </a:cubicBezTo>
                  <a:cubicBezTo>
                    <a:pt x="1389" y="623"/>
                    <a:pt x="1390" y="628"/>
                    <a:pt x="1389" y="632"/>
                  </a:cubicBezTo>
                  <a:cubicBezTo>
                    <a:pt x="1373" y="657"/>
                    <a:pt x="1377" y="665"/>
                    <a:pt x="1371" y="666"/>
                  </a:cubicBezTo>
                  <a:cubicBezTo>
                    <a:pt x="1354" y="708"/>
                    <a:pt x="1353" y="717"/>
                    <a:pt x="1348" y="722"/>
                  </a:cubicBezTo>
                  <a:cubicBezTo>
                    <a:pt x="1339" y="752"/>
                    <a:pt x="1343" y="758"/>
                    <a:pt x="1339" y="759"/>
                  </a:cubicBezTo>
                  <a:cubicBezTo>
                    <a:pt x="1327" y="795"/>
                    <a:pt x="1331" y="802"/>
                    <a:pt x="1327" y="803"/>
                  </a:cubicBezTo>
                  <a:cubicBezTo>
                    <a:pt x="1316" y="841"/>
                    <a:pt x="1311" y="851"/>
                    <a:pt x="1309" y="864"/>
                  </a:cubicBezTo>
                  <a:cubicBezTo>
                    <a:pt x="1294" y="891"/>
                    <a:pt x="1298" y="891"/>
                    <a:pt x="1298" y="888"/>
                  </a:cubicBezTo>
                  <a:close/>
                  <a:moveTo>
                    <a:pt x="1128" y="298"/>
                  </a:moveTo>
                  <a:cubicBezTo>
                    <a:pt x="1135" y="295"/>
                    <a:pt x="1138" y="299"/>
                    <a:pt x="1145" y="297"/>
                  </a:cubicBezTo>
                  <a:cubicBezTo>
                    <a:pt x="1200" y="305"/>
                    <a:pt x="1202" y="309"/>
                    <a:pt x="1209" y="308"/>
                  </a:cubicBezTo>
                  <a:cubicBezTo>
                    <a:pt x="1259" y="319"/>
                    <a:pt x="1262" y="324"/>
                    <a:pt x="1269" y="321"/>
                  </a:cubicBezTo>
                  <a:cubicBezTo>
                    <a:pt x="1319" y="336"/>
                    <a:pt x="1319" y="345"/>
                    <a:pt x="1326" y="342"/>
                  </a:cubicBezTo>
                  <a:cubicBezTo>
                    <a:pt x="1370" y="363"/>
                    <a:pt x="1376" y="363"/>
                    <a:pt x="1377" y="368"/>
                  </a:cubicBezTo>
                  <a:cubicBezTo>
                    <a:pt x="1399" y="372"/>
                    <a:pt x="1398" y="381"/>
                    <a:pt x="1406" y="379"/>
                  </a:cubicBezTo>
                  <a:cubicBezTo>
                    <a:pt x="1438" y="399"/>
                    <a:pt x="1450" y="399"/>
                    <a:pt x="1457" y="405"/>
                  </a:cubicBezTo>
                  <a:cubicBezTo>
                    <a:pt x="1505" y="423"/>
                    <a:pt x="1514" y="418"/>
                    <a:pt x="1517" y="421"/>
                  </a:cubicBezTo>
                  <a:cubicBezTo>
                    <a:pt x="1552" y="430"/>
                    <a:pt x="1562" y="425"/>
                    <a:pt x="1563" y="430"/>
                  </a:cubicBezTo>
                  <a:cubicBezTo>
                    <a:pt x="1548" y="440"/>
                    <a:pt x="1546" y="436"/>
                    <a:pt x="1542" y="434"/>
                  </a:cubicBezTo>
                  <a:cubicBezTo>
                    <a:pt x="1497" y="430"/>
                    <a:pt x="1492" y="426"/>
                    <a:pt x="1485" y="424"/>
                  </a:cubicBezTo>
                  <a:cubicBezTo>
                    <a:pt x="1420" y="406"/>
                    <a:pt x="1422" y="396"/>
                    <a:pt x="1416" y="399"/>
                  </a:cubicBezTo>
                  <a:cubicBezTo>
                    <a:pt x="1386" y="385"/>
                    <a:pt x="1384" y="381"/>
                    <a:pt x="1380" y="381"/>
                  </a:cubicBezTo>
                  <a:cubicBezTo>
                    <a:pt x="1352" y="366"/>
                    <a:pt x="1348" y="368"/>
                    <a:pt x="1348" y="365"/>
                  </a:cubicBezTo>
                  <a:cubicBezTo>
                    <a:pt x="1329" y="356"/>
                    <a:pt x="1323" y="352"/>
                    <a:pt x="1316" y="351"/>
                  </a:cubicBezTo>
                  <a:cubicBezTo>
                    <a:pt x="1293" y="337"/>
                    <a:pt x="1283" y="340"/>
                    <a:pt x="1278" y="335"/>
                  </a:cubicBezTo>
                  <a:cubicBezTo>
                    <a:pt x="1231" y="321"/>
                    <a:pt x="1225" y="318"/>
                    <a:pt x="1219" y="315"/>
                  </a:cubicBezTo>
                  <a:cubicBezTo>
                    <a:pt x="1146" y="305"/>
                    <a:pt x="1141" y="305"/>
                    <a:pt x="1135" y="306"/>
                  </a:cubicBezTo>
                  <a:cubicBezTo>
                    <a:pt x="1113" y="294"/>
                    <a:pt x="1121" y="302"/>
                    <a:pt x="1128" y="298"/>
                  </a:cubicBezTo>
                  <a:close/>
                  <a:moveTo>
                    <a:pt x="1562" y="448"/>
                  </a:moveTo>
                  <a:cubicBezTo>
                    <a:pt x="1562" y="453"/>
                    <a:pt x="1557" y="454"/>
                    <a:pt x="1554" y="452"/>
                  </a:cubicBezTo>
                  <a:cubicBezTo>
                    <a:pt x="1554" y="449"/>
                    <a:pt x="1559" y="449"/>
                    <a:pt x="1562" y="448"/>
                  </a:cubicBezTo>
                  <a:close/>
                  <a:moveTo>
                    <a:pt x="1161" y="323"/>
                  </a:moveTo>
                  <a:cubicBezTo>
                    <a:pt x="1158" y="318"/>
                    <a:pt x="1149" y="322"/>
                    <a:pt x="1145" y="320"/>
                  </a:cubicBezTo>
                  <a:cubicBezTo>
                    <a:pt x="1044" y="299"/>
                    <a:pt x="1053" y="303"/>
                    <a:pt x="1057" y="302"/>
                  </a:cubicBezTo>
                  <a:cubicBezTo>
                    <a:pt x="1096" y="303"/>
                    <a:pt x="1100" y="306"/>
                    <a:pt x="1105" y="307"/>
                  </a:cubicBezTo>
                  <a:cubicBezTo>
                    <a:pt x="1159" y="310"/>
                    <a:pt x="1159" y="317"/>
                    <a:pt x="1166" y="316"/>
                  </a:cubicBezTo>
                  <a:cubicBezTo>
                    <a:pt x="1236" y="328"/>
                    <a:pt x="1243" y="335"/>
                    <a:pt x="1254" y="335"/>
                  </a:cubicBezTo>
                  <a:cubicBezTo>
                    <a:pt x="1298" y="351"/>
                    <a:pt x="1300" y="354"/>
                    <a:pt x="1304" y="353"/>
                  </a:cubicBezTo>
                  <a:cubicBezTo>
                    <a:pt x="1328" y="367"/>
                    <a:pt x="1333" y="368"/>
                    <a:pt x="1337" y="369"/>
                  </a:cubicBezTo>
                  <a:cubicBezTo>
                    <a:pt x="1353" y="382"/>
                    <a:pt x="1360" y="379"/>
                    <a:pt x="1364" y="382"/>
                  </a:cubicBezTo>
                  <a:cubicBezTo>
                    <a:pt x="1382" y="391"/>
                    <a:pt x="1385" y="396"/>
                    <a:pt x="1391" y="395"/>
                  </a:cubicBezTo>
                  <a:cubicBezTo>
                    <a:pt x="1451" y="427"/>
                    <a:pt x="1466" y="423"/>
                    <a:pt x="1473" y="431"/>
                  </a:cubicBezTo>
                  <a:cubicBezTo>
                    <a:pt x="1511" y="440"/>
                    <a:pt x="1519" y="441"/>
                    <a:pt x="1526" y="444"/>
                  </a:cubicBezTo>
                  <a:cubicBezTo>
                    <a:pt x="1544" y="450"/>
                    <a:pt x="1537" y="455"/>
                    <a:pt x="1536" y="451"/>
                  </a:cubicBezTo>
                  <a:cubicBezTo>
                    <a:pt x="1507" y="449"/>
                    <a:pt x="1501" y="448"/>
                    <a:pt x="1495" y="447"/>
                  </a:cubicBezTo>
                  <a:cubicBezTo>
                    <a:pt x="1473" y="443"/>
                    <a:pt x="1466" y="442"/>
                    <a:pt x="1463" y="437"/>
                  </a:cubicBezTo>
                  <a:cubicBezTo>
                    <a:pt x="1408" y="426"/>
                    <a:pt x="1407" y="417"/>
                    <a:pt x="1398" y="420"/>
                  </a:cubicBezTo>
                  <a:cubicBezTo>
                    <a:pt x="1351" y="397"/>
                    <a:pt x="1347" y="394"/>
                    <a:pt x="1342" y="393"/>
                  </a:cubicBezTo>
                  <a:cubicBezTo>
                    <a:pt x="1320" y="378"/>
                    <a:pt x="1308" y="378"/>
                    <a:pt x="1300" y="371"/>
                  </a:cubicBezTo>
                  <a:cubicBezTo>
                    <a:pt x="1263" y="350"/>
                    <a:pt x="1257" y="354"/>
                    <a:pt x="1257" y="350"/>
                  </a:cubicBezTo>
                  <a:cubicBezTo>
                    <a:pt x="1236" y="343"/>
                    <a:pt x="1233" y="340"/>
                    <a:pt x="1226" y="340"/>
                  </a:cubicBezTo>
                  <a:cubicBezTo>
                    <a:pt x="1192" y="327"/>
                    <a:pt x="1185" y="327"/>
                    <a:pt x="1179" y="327"/>
                  </a:cubicBezTo>
                  <a:close/>
                  <a:moveTo>
                    <a:pt x="1541" y="481"/>
                  </a:moveTo>
                  <a:cubicBezTo>
                    <a:pt x="1537" y="481"/>
                    <a:pt x="1540" y="487"/>
                    <a:pt x="1534" y="487"/>
                  </a:cubicBezTo>
                  <a:cubicBezTo>
                    <a:pt x="1538" y="482"/>
                    <a:pt x="1538" y="475"/>
                    <a:pt x="1547" y="473"/>
                  </a:cubicBezTo>
                  <a:cubicBezTo>
                    <a:pt x="1549" y="479"/>
                    <a:pt x="1543" y="478"/>
                    <a:pt x="1541" y="481"/>
                  </a:cubicBezTo>
                  <a:close/>
                  <a:moveTo>
                    <a:pt x="1517" y="470"/>
                  </a:moveTo>
                  <a:cubicBezTo>
                    <a:pt x="1514" y="466"/>
                    <a:pt x="1506" y="468"/>
                    <a:pt x="1501" y="466"/>
                  </a:cubicBezTo>
                  <a:cubicBezTo>
                    <a:pt x="1473" y="464"/>
                    <a:pt x="1468" y="466"/>
                    <a:pt x="1467" y="463"/>
                  </a:cubicBezTo>
                  <a:cubicBezTo>
                    <a:pt x="1432" y="454"/>
                    <a:pt x="1427" y="454"/>
                    <a:pt x="1423" y="451"/>
                  </a:cubicBezTo>
                  <a:cubicBezTo>
                    <a:pt x="1347" y="419"/>
                    <a:pt x="1343" y="415"/>
                    <a:pt x="1339" y="413"/>
                  </a:cubicBezTo>
                  <a:cubicBezTo>
                    <a:pt x="1281" y="385"/>
                    <a:pt x="1275" y="389"/>
                    <a:pt x="1274" y="385"/>
                  </a:cubicBezTo>
                  <a:cubicBezTo>
                    <a:pt x="1255" y="374"/>
                    <a:pt x="1253" y="373"/>
                    <a:pt x="1250" y="374"/>
                  </a:cubicBezTo>
                  <a:cubicBezTo>
                    <a:pt x="1213" y="356"/>
                    <a:pt x="1211" y="349"/>
                    <a:pt x="1203" y="351"/>
                  </a:cubicBezTo>
                  <a:cubicBezTo>
                    <a:pt x="1165" y="325"/>
                    <a:pt x="1169" y="333"/>
                    <a:pt x="1173" y="330"/>
                  </a:cubicBezTo>
                  <a:cubicBezTo>
                    <a:pt x="1209" y="345"/>
                    <a:pt x="1224" y="344"/>
                    <a:pt x="1234" y="350"/>
                  </a:cubicBezTo>
                  <a:cubicBezTo>
                    <a:pt x="1263" y="362"/>
                    <a:pt x="1265" y="364"/>
                    <a:pt x="1266" y="366"/>
                  </a:cubicBezTo>
                  <a:cubicBezTo>
                    <a:pt x="1320" y="388"/>
                    <a:pt x="1320" y="394"/>
                    <a:pt x="1324" y="394"/>
                  </a:cubicBezTo>
                  <a:cubicBezTo>
                    <a:pt x="1351" y="410"/>
                    <a:pt x="1359" y="409"/>
                    <a:pt x="1363" y="413"/>
                  </a:cubicBezTo>
                  <a:cubicBezTo>
                    <a:pt x="1409" y="429"/>
                    <a:pt x="1416" y="439"/>
                    <a:pt x="1432" y="436"/>
                  </a:cubicBezTo>
                  <a:cubicBezTo>
                    <a:pt x="1485" y="455"/>
                    <a:pt x="1486" y="457"/>
                    <a:pt x="1488" y="457"/>
                  </a:cubicBezTo>
                  <a:cubicBezTo>
                    <a:pt x="1519" y="456"/>
                    <a:pt x="1533" y="460"/>
                    <a:pt x="1541" y="463"/>
                  </a:cubicBezTo>
                  <a:cubicBezTo>
                    <a:pt x="1539" y="471"/>
                    <a:pt x="1525" y="464"/>
                    <a:pt x="1517" y="470"/>
                  </a:cubicBezTo>
                  <a:close/>
                  <a:moveTo>
                    <a:pt x="1517" y="527"/>
                  </a:moveTo>
                  <a:cubicBezTo>
                    <a:pt x="1520" y="517"/>
                    <a:pt x="1527" y="511"/>
                    <a:pt x="1532" y="502"/>
                  </a:cubicBezTo>
                  <a:cubicBezTo>
                    <a:pt x="1566" y="475"/>
                    <a:pt x="1563" y="477"/>
                    <a:pt x="1563" y="479"/>
                  </a:cubicBezTo>
                  <a:cubicBezTo>
                    <a:pt x="1552" y="496"/>
                    <a:pt x="1552" y="500"/>
                    <a:pt x="1550" y="504"/>
                  </a:cubicBezTo>
                  <a:cubicBezTo>
                    <a:pt x="1526" y="537"/>
                    <a:pt x="1530" y="549"/>
                    <a:pt x="1523" y="553"/>
                  </a:cubicBezTo>
                  <a:cubicBezTo>
                    <a:pt x="1495" y="607"/>
                    <a:pt x="1496" y="612"/>
                    <a:pt x="1495" y="615"/>
                  </a:cubicBezTo>
                  <a:cubicBezTo>
                    <a:pt x="1460" y="694"/>
                    <a:pt x="1451" y="698"/>
                    <a:pt x="1449" y="708"/>
                  </a:cubicBezTo>
                  <a:cubicBezTo>
                    <a:pt x="1432" y="738"/>
                    <a:pt x="1427" y="745"/>
                    <a:pt x="1422" y="753"/>
                  </a:cubicBezTo>
                  <a:cubicBezTo>
                    <a:pt x="1412" y="767"/>
                    <a:pt x="1410" y="771"/>
                    <a:pt x="1408" y="775"/>
                  </a:cubicBezTo>
                  <a:cubicBezTo>
                    <a:pt x="1378" y="807"/>
                    <a:pt x="1376" y="811"/>
                    <a:pt x="1373" y="814"/>
                  </a:cubicBezTo>
                  <a:cubicBezTo>
                    <a:pt x="1380" y="793"/>
                    <a:pt x="1382" y="787"/>
                    <a:pt x="1385" y="781"/>
                  </a:cubicBezTo>
                  <a:cubicBezTo>
                    <a:pt x="1406" y="743"/>
                    <a:pt x="1405" y="735"/>
                    <a:pt x="1409" y="730"/>
                  </a:cubicBezTo>
                  <a:cubicBezTo>
                    <a:pt x="1439" y="671"/>
                    <a:pt x="1441" y="657"/>
                    <a:pt x="1447" y="646"/>
                  </a:cubicBezTo>
                  <a:cubicBezTo>
                    <a:pt x="1458" y="617"/>
                    <a:pt x="1464" y="618"/>
                    <a:pt x="1464" y="614"/>
                  </a:cubicBezTo>
                  <a:cubicBezTo>
                    <a:pt x="1478" y="587"/>
                    <a:pt x="1475" y="581"/>
                    <a:pt x="1480" y="580"/>
                  </a:cubicBezTo>
                  <a:cubicBezTo>
                    <a:pt x="1495" y="554"/>
                    <a:pt x="1497" y="552"/>
                    <a:pt x="1496" y="549"/>
                  </a:cubicBezTo>
                  <a:close/>
                  <a:moveTo>
                    <a:pt x="1490" y="530"/>
                  </a:moveTo>
                  <a:cubicBezTo>
                    <a:pt x="1494" y="529"/>
                    <a:pt x="1496" y="527"/>
                    <a:pt x="1496" y="524"/>
                  </a:cubicBezTo>
                  <a:cubicBezTo>
                    <a:pt x="1515" y="520"/>
                    <a:pt x="1504" y="519"/>
                    <a:pt x="1503" y="525"/>
                  </a:cubicBezTo>
                  <a:cubicBezTo>
                    <a:pt x="1474" y="564"/>
                    <a:pt x="1477" y="570"/>
                    <a:pt x="1473" y="570"/>
                  </a:cubicBezTo>
                  <a:cubicBezTo>
                    <a:pt x="1460" y="602"/>
                    <a:pt x="1451" y="608"/>
                    <a:pt x="1452" y="621"/>
                  </a:cubicBezTo>
                  <a:cubicBezTo>
                    <a:pt x="1419" y="681"/>
                    <a:pt x="1418" y="691"/>
                    <a:pt x="1412" y="697"/>
                  </a:cubicBezTo>
                  <a:cubicBezTo>
                    <a:pt x="1388" y="746"/>
                    <a:pt x="1388" y="753"/>
                    <a:pt x="1385" y="757"/>
                  </a:cubicBezTo>
                  <a:cubicBezTo>
                    <a:pt x="1374" y="779"/>
                    <a:pt x="1375" y="783"/>
                    <a:pt x="1372" y="784"/>
                  </a:cubicBezTo>
                  <a:cubicBezTo>
                    <a:pt x="1357" y="815"/>
                    <a:pt x="1357" y="820"/>
                    <a:pt x="1355" y="824"/>
                  </a:cubicBezTo>
                  <a:cubicBezTo>
                    <a:pt x="1336" y="853"/>
                    <a:pt x="1332" y="858"/>
                    <a:pt x="1324" y="861"/>
                  </a:cubicBezTo>
                  <a:cubicBezTo>
                    <a:pt x="1306" y="895"/>
                    <a:pt x="1307" y="893"/>
                    <a:pt x="1308" y="893"/>
                  </a:cubicBezTo>
                  <a:cubicBezTo>
                    <a:pt x="1327" y="845"/>
                    <a:pt x="1335" y="839"/>
                    <a:pt x="1338" y="830"/>
                  </a:cubicBezTo>
                  <a:cubicBezTo>
                    <a:pt x="1359" y="799"/>
                    <a:pt x="1359" y="787"/>
                    <a:pt x="1365" y="781"/>
                  </a:cubicBezTo>
                  <a:cubicBezTo>
                    <a:pt x="1379" y="750"/>
                    <a:pt x="1376" y="742"/>
                    <a:pt x="1380" y="738"/>
                  </a:cubicBezTo>
                  <a:cubicBezTo>
                    <a:pt x="1384" y="718"/>
                    <a:pt x="1393" y="719"/>
                    <a:pt x="1390" y="712"/>
                  </a:cubicBezTo>
                  <a:cubicBezTo>
                    <a:pt x="1410" y="669"/>
                    <a:pt x="1406" y="661"/>
                    <a:pt x="1412" y="659"/>
                  </a:cubicBezTo>
                  <a:cubicBezTo>
                    <a:pt x="1422" y="643"/>
                    <a:pt x="1420" y="634"/>
                    <a:pt x="1427" y="632"/>
                  </a:cubicBezTo>
                  <a:cubicBezTo>
                    <a:pt x="1437" y="611"/>
                    <a:pt x="1436" y="604"/>
                    <a:pt x="1439" y="599"/>
                  </a:cubicBezTo>
                  <a:cubicBezTo>
                    <a:pt x="1450" y="587"/>
                    <a:pt x="1449" y="582"/>
                    <a:pt x="1453" y="581"/>
                  </a:cubicBezTo>
                  <a:cubicBezTo>
                    <a:pt x="1479" y="545"/>
                    <a:pt x="1487" y="539"/>
                    <a:pt x="1490" y="530"/>
                  </a:cubicBezTo>
                  <a:close/>
                  <a:moveTo>
                    <a:pt x="1418" y="596"/>
                  </a:moveTo>
                  <a:cubicBezTo>
                    <a:pt x="1421" y="592"/>
                    <a:pt x="1426" y="590"/>
                    <a:pt x="1425" y="584"/>
                  </a:cubicBezTo>
                  <a:cubicBezTo>
                    <a:pt x="1455" y="546"/>
                    <a:pt x="1461" y="544"/>
                    <a:pt x="1463" y="539"/>
                  </a:cubicBezTo>
                  <a:cubicBezTo>
                    <a:pt x="1482" y="529"/>
                    <a:pt x="1473" y="534"/>
                    <a:pt x="1474" y="537"/>
                  </a:cubicBezTo>
                  <a:cubicBezTo>
                    <a:pt x="1464" y="551"/>
                    <a:pt x="1460" y="550"/>
                    <a:pt x="1461" y="553"/>
                  </a:cubicBezTo>
                  <a:cubicBezTo>
                    <a:pt x="1444" y="569"/>
                    <a:pt x="1447" y="575"/>
                    <a:pt x="1443" y="576"/>
                  </a:cubicBezTo>
                  <a:cubicBezTo>
                    <a:pt x="1416" y="623"/>
                    <a:pt x="1419" y="631"/>
                    <a:pt x="1412" y="633"/>
                  </a:cubicBezTo>
                  <a:cubicBezTo>
                    <a:pt x="1399" y="665"/>
                    <a:pt x="1395" y="668"/>
                    <a:pt x="1394" y="673"/>
                  </a:cubicBezTo>
                  <a:cubicBezTo>
                    <a:pt x="1379" y="713"/>
                    <a:pt x="1378" y="726"/>
                    <a:pt x="1370" y="735"/>
                  </a:cubicBezTo>
                  <a:cubicBezTo>
                    <a:pt x="1367" y="757"/>
                    <a:pt x="1361" y="757"/>
                    <a:pt x="1362" y="761"/>
                  </a:cubicBezTo>
                  <a:cubicBezTo>
                    <a:pt x="1339" y="810"/>
                    <a:pt x="1337" y="822"/>
                    <a:pt x="1330" y="831"/>
                  </a:cubicBezTo>
                  <a:cubicBezTo>
                    <a:pt x="1331" y="819"/>
                    <a:pt x="1331" y="815"/>
                    <a:pt x="1335" y="812"/>
                  </a:cubicBezTo>
                  <a:cubicBezTo>
                    <a:pt x="1345" y="779"/>
                    <a:pt x="1346" y="770"/>
                    <a:pt x="1348" y="761"/>
                  </a:cubicBezTo>
                  <a:cubicBezTo>
                    <a:pt x="1363" y="711"/>
                    <a:pt x="1364" y="704"/>
                    <a:pt x="1368" y="700"/>
                  </a:cubicBezTo>
                  <a:cubicBezTo>
                    <a:pt x="1376" y="676"/>
                    <a:pt x="1381" y="673"/>
                    <a:pt x="1385" y="668"/>
                  </a:cubicBezTo>
                  <a:cubicBezTo>
                    <a:pt x="1390" y="652"/>
                    <a:pt x="1389" y="650"/>
                    <a:pt x="1390" y="648"/>
                  </a:cubicBezTo>
                  <a:cubicBezTo>
                    <a:pt x="1396" y="633"/>
                    <a:pt x="1401" y="627"/>
                    <a:pt x="1405" y="618"/>
                  </a:cubicBezTo>
                  <a:close/>
                  <a:moveTo>
                    <a:pt x="1412" y="584"/>
                  </a:moveTo>
                  <a:cubicBezTo>
                    <a:pt x="1417" y="583"/>
                    <a:pt x="1413" y="591"/>
                    <a:pt x="1411" y="591"/>
                  </a:cubicBezTo>
                  <a:cubicBezTo>
                    <a:pt x="1407" y="592"/>
                    <a:pt x="1410" y="599"/>
                    <a:pt x="1403" y="599"/>
                  </a:cubicBezTo>
                  <a:cubicBezTo>
                    <a:pt x="1403" y="591"/>
                    <a:pt x="1412" y="591"/>
                    <a:pt x="1412" y="584"/>
                  </a:cubicBezTo>
                  <a:close/>
                  <a:moveTo>
                    <a:pt x="965" y="653"/>
                  </a:moveTo>
                  <a:cubicBezTo>
                    <a:pt x="963" y="651"/>
                    <a:pt x="959" y="650"/>
                    <a:pt x="956" y="648"/>
                  </a:cubicBezTo>
                  <a:cubicBezTo>
                    <a:pt x="958" y="641"/>
                    <a:pt x="962" y="652"/>
                    <a:pt x="967" y="648"/>
                  </a:cubicBezTo>
                  <a:cubicBezTo>
                    <a:pt x="969" y="651"/>
                    <a:pt x="973" y="652"/>
                    <a:pt x="977" y="653"/>
                  </a:cubicBezTo>
                  <a:cubicBezTo>
                    <a:pt x="975" y="661"/>
                    <a:pt x="971" y="650"/>
                    <a:pt x="965" y="653"/>
                  </a:cubicBezTo>
                  <a:close/>
                  <a:moveTo>
                    <a:pt x="994" y="661"/>
                  </a:moveTo>
                  <a:cubicBezTo>
                    <a:pt x="989" y="660"/>
                    <a:pt x="984" y="659"/>
                    <a:pt x="980" y="657"/>
                  </a:cubicBezTo>
                  <a:cubicBezTo>
                    <a:pt x="981" y="652"/>
                    <a:pt x="987" y="661"/>
                    <a:pt x="993" y="657"/>
                  </a:cubicBezTo>
                  <a:cubicBezTo>
                    <a:pt x="996" y="661"/>
                    <a:pt x="1001" y="663"/>
                    <a:pt x="1007" y="663"/>
                  </a:cubicBezTo>
                  <a:cubicBezTo>
                    <a:pt x="1006" y="669"/>
                    <a:pt x="996" y="663"/>
                    <a:pt x="994" y="661"/>
                  </a:cubicBezTo>
                  <a:close/>
                  <a:moveTo>
                    <a:pt x="1034" y="674"/>
                  </a:moveTo>
                  <a:cubicBezTo>
                    <a:pt x="1027" y="671"/>
                    <a:pt x="1037" y="673"/>
                    <a:pt x="1040" y="673"/>
                  </a:cubicBezTo>
                  <a:cubicBezTo>
                    <a:pt x="1039" y="677"/>
                    <a:pt x="1036" y="674"/>
                    <a:pt x="1034" y="674"/>
                  </a:cubicBezTo>
                  <a:close/>
                  <a:moveTo>
                    <a:pt x="992" y="704"/>
                  </a:moveTo>
                  <a:cubicBezTo>
                    <a:pt x="992" y="698"/>
                    <a:pt x="999" y="702"/>
                    <a:pt x="1001" y="702"/>
                  </a:cubicBezTo>
                  <a:cubicBezTo>
                    <a:pt x="1001" y="709"/>
                    <a:pt x="996" y="701"/>
                    <a:pt x="992" y="704"/>
                  </a:cubicBezTo>
                  <a:close/>
                  <a:moveTo>
                    <a:pt x="1026" y="709"/>
                  </a:moveTo>
                  <a:cubicBezTo>
                    <a:pt x="1020" y="706"/>
                    <a:pt x="1030" y="708"/>
                    <a:pt x="1033" y="707"/>
                  </a:cubicBezTo>
                  <a:cubicBezTo>
                    <a:pt x="1032" y="712"/>
                    <a:pt x="1029" y="708"/>
                    <a:pt x="1026" y="709"/>
                  </a:cubicBezTo>
                  <a:close/>
                  <a:moveTo>
                    <a:pt x="729" y="915"/>
                  </a:moveTo>
                  <a:cubicBezTo>
                    <a:pt x="728" y="915"/>
                    <a:pt x="726" y="916"/>
                    <a:pt x="725" y="916"/>
                  </a:cubicBezTo>
                  <a:cubicBezTo>
                    <a:pt x="723" y="911"/>
                    <a:pt x="727" y="911"/>
                    <a:pt x="730" y="910"/>
                  </a:cubicBezTo>
                  <a:cubicBezTo>
                    <a:pt x="730" y="912"/>
                    <a:pt x="729" y="913"/>
                    <a:pt x="729" y="915"/>
                  </a:cubicBezTo>
                  <a:close/>
                  <a:moveTo>
                    <a:pt x="750" y="896"/>
                  </a:moveTo>
                  <a:cubicBezTo>
                    <a:pt x="744" y="895"/>
                    <a:pt x="754" y="890"/>
                    <a:pt x="753" y="886"/>
                  </a:cubicBezTo>
                  <a:cubicBezTo>
                    <a:pt x="756" y="886"/>
                    <a:pt x="759" y="886"/>
                    <a:pt x="759" y="883"/>
                  </a:cubicBezTo>
                  <a:cubicBezTo>
                    <a:pt x="766" y="887"/>
                    <a:pt x="750" y="890"/>
                    <a:pt x="750" y="896"/>
                  </a:cubicBezTo>
                  <a:close/>
                  <a:moveTo>
                    <a:pt x="836" y="818"/>
                  </a:moveTo>
                  <a:cubicBezTo>
                    <a:pt x="838" y="815"/>
                    <a:pt x="837" y="812"/>
                    <a:pt x="834" y="810"/>
                  </a:cubicBezTo>
                  <a:cubicBezTo>
                    <a:pt x="824" y="813"/>
                    <a:pt x="818" y="810"/>
                    <a:pt x="810" y="810"/>
                  </a:cubicBezTo>
                  <a:cubicBezTo>
                    <a:pt x="802" y="810"/>
                    <a:pt x="815" y="803"/>
                    <a:pt x="814" y="809"/>
                  </a:cubicBezTo>
                  <a:cubicBezTo>
                    <a:pt x="830" y="805"/>
                    <a:pt x="840" y="812"/>
                    <a:pt x="854" y="811"/>
                  </a:cubicBezTo>
                  <a:cubicBezTo>
                    <a:pt x="852" y="816"/>
                    <a:pt x="839" y="814"/>
                    <a:pt x="836" y="818"/>
                  </a:cubicBezTo>
                  <a:close/>
                  <a:moveTo>
                    <a:pt x="860" y="829"/>
                  </a:moveTo>
                  <a:cubicBezTo>
                    <a:pt x="861" y="825"/>
                    <a:pt x="865" y="823"/>
                    <a:pt x="869" y="821"/>
                  </a:cubicBezTo>
                  <a:cubicBezTo>
                    <a:pt x="869" y="826"/>
                    <a:pt x="865" y="828"/>
                    <a:pt x="860" y="829"/>
                  </a:cubicBezTo>
                  <a:close/>
                  <a:moveTo>
                    <a:pt x="1010" y="743"/>
                  </a:moveTo>
                  <a:cubicBezTo>
                    <a:pt x="1012" y="736"/>
                    <a:pt x="1019" y="744"/>
                    <a:pt x="1025" y="740"/>
                  </a:cubicBezTo>
                  <a:cubicBezTo>
                    <a:pt x="1025" y="748"/>
                    <a:pt x="1015" y="744"/>
                    <a:pt x="1010" y="743"/>
                  </a:cubicBezTo>
                  <a:close/>
                  <a:moveTo>
                    <a:pt x="1248" y="686"/>
                  </a:moveTo>
                  <a:cubicBezTo>
                    <a:pt x="1250" y="691"/>
                    <a:pt x="1248" y="692"/>
                    <a:pt x="1248" y="695"/>
                  </a:cubicBezTo>
                  <a:cubicBezTo>
                    <a:pt x="1244" y="699"/>
                    <a:pt x="1241" y="703"/>
                    <a:pt x="1239" y="708"/>
                  </a:cubicBezTo>
                  <a:cubicBezTo>
                    <a:pt x="1239" y="714"/>
                    <a:pt x="1234" y="717"/>
                    <a:pt x="1233" y="722"/>
                  </a:cubicBezTo>
                  <a:cubicBezTo>
                    <a:pt x="1230" y="727"/>
                    <a:pt x="1230" y="733"/>
                    <a:pt x="1226" y="737"/>
                  </a:cubicBezTo>
                  <a:cubicBezTo>
                    <a:pt x="1224" y="747"/>
                    <a:pt x="1217" y="755"/>
                    <a:pt x="1216" y="767"/>
                  </a:cubicBezTo>
                  <a:cubicBezTo>
                    <a:pt x="1210" y="775"/>
                    <a:pt x="1211" y="789"/>
                    <a:pt x="1204" y="796"/>
                  </a:cubicBezTo>
                  <a:cubicBezTo>
                    <a:pt x="1203" y="820"/>
                    <a:pt x="1198" y="841"/>
                    <a:pt x="1189" y="859"/>
                  </a:cubicBezTo>
                  <a:cubicBezTo>
                    <a:pt x="1190" y="871"/>
                    <a:pt x="1185" y="879"/>
                    <a:pt x="1185" y="890"/>
                  </a:cubicBezTo>
                  <a:cubicBezTo>
                    <a:pt x="1180" y="897"/>
                    <a:pt x="1182" y="909"/>
                    <a:pt x="1177" y="916"/>
                  </a:cubicBezTo>
                  <a:cubicBezTo>
                    <a:pt x="1176" y="927"/>
                    <a:pt x="1172" y="935"/>
                    <a:pt x="1171" y="946"/>
                  </a:cubicBezTo>
                  <a:cubicBezTo>
                    <a:pt x="1170" y="956"/>
                    <a:pt x="1164" y="962"/>
                    <a:pt x="1165" y="974"/>
                  </a:cubicBezTo>
                  <a:cubicBezTo>
                    <a:pt x="1156" y="967"/>
                    <a:pt x="1168" y="960"/>
                    <a:pt x="1163" y="950"/>
                  </a:cubicBezTo>
                  <a:cubicBezTo>
                    <a:pt x="1164" y="942"/>
                    <a:pt x="1165" y="934"/>
                    <a:pt x="1163" y="923"/>
                  </a:cubicBezTo>
                  <a:cubicBezTo>
                    <a:pt x="1166" y="920"/>
                    <a:pt x="1164" y="912"/>
                    <a:pt x="1166" y="907"/>
                  </a:cubicBezTo>
                  <a:cubicBezTo>
                    <a:pt x="1166" y="902"/>
                    <a:pt x="1168" y="897"/>
                    <a:pt x="1170" y="893"/>
                  </a:cubicBezTo>
                  <a:cubicBezTo>
                    <a:pt x="1169" y="881"/>
                    <a:pt x="1175" y="874"/>
                    <a:pt x="1174" y="862"/>
                  </a:cubicBezTo>
                  <a:cubicBezTo>
                    <a:pt x="1179" y="853"/>
                    <a:pt x="1178" y="841"/>
                    <a:pt x="1181" y="831"/>
                  </a:cubicBezTo>
                  <a:cubicBezTo>
                    <a:pt x="1185" y="823"/>
                    <a:pt x="1189" y="814"/>
                    <a:pt x="1190" y="803"/>
                  </a:cubicBezTo>
                  <a:cubicBezTo>
                    <a:pt x="1193" y="799"/>
                    <a:pt x="1193" y="793"/>
                    <a:pt x="1196" y="789"/>
                  </a:cubicBezTo>
                  <a:cubicBezTo>
                    <a:pt x="1197" y="787"/>
                    <a:pt x="1197" y="784"/>
                    <a:pt x="1197" y="780"/>
                  </a:cubicBezTo>
                  <a:cubicBezTo>
                    <a:pt x="1200" y="780"/>
                    <a:pt x="1200" y="777"/>
                    <a:pt x="1200" y="775"/>
                  </a:cubicBezTo>
                  <a:cubicBezTo>
                    <a:pt x="1205" y="767"/>
                    <a:pt x="1206" y="757"/>
                    <a:pt x="1213" y="750"/>
                  </a:cubicBezTo>
                  <a:cubicBezTo>
                    <a:pt x="1212" y="744"/>
                    <a:pt x="1217" y="741"/>
                    <a:pt x="1220" y="738"/>
                  </a:cubicBezTo>
                  <a:cubicBezTo>
                    <a:pt x="1219" y="734"/>
                    <a:pt x="1222" y="733"/>
                    <a:pt x="1221" y="729"/>
                  </a:cubicBezTo>
                  <a:cubicBezTo>
                    <a:pt x="1224" y="729"/>
                    <a:pt x="1224" y="727"/>
                    <a:pt x="1224" y="724"/>
                  </a:cubicBezTo>
                  <a:cubicBezTo>
                    <a:pt x="1230" y="722"/>
                    <a:pt x="1226" y="714"/>
                    <a:pt x="1231" y="712"/>
                  </a:cubicBezTo>
                  <a:cubicBezTo>
                    <a:pt x="1231" y="706"/>
                    <a:pt x="1236" y="704"/>
                    <a:pt x="1235" y="698"/>
                  </a:cubicBezTo>
                  <a:cubicBezTo>
                    <a:pt x="1242" y="693"/>
                    <a:pt x="1246" y="687"/>
                    <a:pt x="1249" y="680"/>
                  </a:cubicBezTo>
                  <a:cubicBezTo>
                    <a:pt x="1255" y="679"/>
                    <a:pt x="1251" y="687"/>
                    <a:pt x="1248" y="686"/>
                  </a:cubicBezTo>
                  <a:close/>
                  <a:moveTo>
                    <a:pt x="2599" y="2155"/>
                  </a:moveTo>
                  <a:cubicBezTo>
                    <a:pt x="2602" y="2139"/>
                    <a:pt x="2583" y="2121"/>
                    <a:pt x="2584" y="2104"/>
                  </a:cubicBezTo>
                  <a:cubicBezTo>
                    <a:pt x="2579" y="2100"/>
                    <a:pt x="2576" y="2095"/>
                    <a:pt x="2577" y="2090"/>
                  </a:cubicBezTo>
                  <a:cubicBezTo>
                    <a:pt x="2565" y="2073"/>
                    <a:pt x="2553" y="2054"/>
                    <a:pt x="2544" y="2042"/>
                  </a:cubicBezTo>
                  <a:cubicBezTo>
                    <a:pt x="2532" y="2031"/>
                    <a:pt x="2514" y="2017"/>
                    <a:pt x="2498" y="2003"/>
                  </a:cubicBezTo>
                  <a:cubicBezTo>
                    <a:pt x="2491" y="2003"/>
                    <a:pt x="2484" y="1996"/>
                    <a:pt x="2477" y="1992"/>
                  </a:cubicBezTo>
                  <a:cubicBezTo>
                    <a:pt x="2470" y="1993"/>
                    <a:pt x="2463" y="1981"/>
                    <a:pt x="2455" y="1983"/>
                  </a:cubicBezTo>
                  <a:cubicBezTo>
                    <a:pt x="2458" y="1987"/>
                    <a:pt x="2462" y="1985"/>
                    <a:pt x="2465" y="1991"/>
                  </a:cubicBezTo>
                  <a:cubicBezTo>
                    <a:pt x="2469" y="1990"/>
                    <a:pt x="2472" y="1999"/>
                    <a:pt x="2476" y="1997"/>
                  </a:cubicBezTo>
                  <a:cubicBezTo>
                    <a:pt x="2479" y="2001"/>
                    <a:pt x="2482" y="2003"/>
                    <a:pt x="2486" y="2002"/>
                  </a:cubicBezTo>
                  <a:cubicBezTo>
                    <a:pt x="2486" y="2006"/>
                    <a:pt x="2491" y="2009"/>
                    <a:pt x="2495" y="2009"/>
                  </a:cubicBezTo>
                  <a:cubicBezTo>
                    <a:pt x="2509" y="2021"/>
                    <a:pt x="2523" y="2032"/>
                    <a:pt x="2537" y="2044"/>
                  </a:cubicBezTo>
                  <a:cubicBezTo>
                    <a:pt x="2539" y="2046"/>
                    <a:pt x="2537" y="2048"/>
                    <a:pt x="2540" y="2051"/>
                  </a:cubicBezTo>
                  <a:cubicBezTo>
                    <a:pt x="2541" y="2053"/>
                    <a:pt x="2545" y="2051"/>
                    <a:pt x="2543" y="2054"/>
                  </a:cubicBezTo>
                  <a:cubicBezTo>
                    <a:pt x="2545" y="2058"/>
                    <a:pt x="2554" y="2063"/>
                    <a:pt x="2551" y="2067"/>
                  </a:cubicBezTo>
                  <a:cubicBezTo>
                    <a:pt x="2555" y="2071"/>
                    <a:pt x="2560" y="2076"/>
                    <a:pt x="2560" y="2080"/>
                  </a:cubicBezTo>
                  <a:cubicBezTo>
                    <a:pt x="2560" y="2084"/>
                    <a:pt x="2568" y="2089"/>
                    <a:pt x="2566" y="2094"/>
                  </a:cubicBezTo>
                  <a:cubicBezTo>
                    <a:pt x="2579" y="2112"/>
                    <a:pt x="2580" y="2129"/>
                    <a:pt x="2589" y="2147"/>
                  </a:cubicBezTo>
                  <a:cubicBezTo>
                    <a:pt x="2590" y="2151"/>
                    <a:pt x="2591" y="2155"/>
                    <a:pt x="2593" y="2160"/>
                  </a:cubicBezTo>
                  <a:cubicBezTo>
                    <a:pt x="2604" y="2160"/>
                    <a:pt x="2604" y="2160"/>
                    <a:pt x="2604" y="2160"/>
                  </a:cubicBezTo>
                  <a:cubicBezTo>
                    <a:pt x="2603" y="2158"/>
                    <a:pt x="2602" y="2157"/>
                    <a:pt x="2599" y="2155"/>
                  </a:cubicBezTo>
                  <a:close/>
                  <a:moveTo>
                    <a:pt x="2578" y="2150"/>
                  </a:moveTo>
                  <a:cubicBezTo>
                    <a:pt x="2570" y="2138"/>
                    <a:pt x="2566" y="2125"/>
                    <a:pt x="2559" y="2112"/>
                  </a:cubicBezTo>
                  <a:cubicBezTo>
                    <a:pt x="2538" y="2084"/>
                    <a:pt x="2523" y="2066"/>
                    <a:pt x="2505" y="2044"/>
                  </a:cubicBezTo>
                  <a:cubicBezTo>
                    <a:pt x="2496" y="2036"/>
                    <a:pt x="2486" y="2027"/>
                    <a:pt x="2477" y="2019"/>
                  </a:cubicBezTo>
                  <a:cubicBezTo>
                    <a:pt x="2474" y="2019"/>
                    <a:pt x="2470" y="2015"/>
                    <a:pt x="2467" y="2013"/>
                  </a:cubicBezTo>
                  <a:cubicBezTo>
                    <a:pt x="2463" y="2018"/>
                    <a:pt x="2460" y="2003"/>
                    <a:pt x="2456" y="2008"/>
                  </a:cubicBezTo>
                  <a:cubicBezTo>
                    <a:pt x="2449" y="2002"/>
                    <a:pt x="2442" y="1996"/>
                    <a:pt x="2434" y="1996"/>
                  </a:cubicBezTo>
                  <a:cubicBezTo>
                    <a:pt x="2427" y="1987"/>
                    <a:pt x="2419" y="1987"/>
                    <a:pt x="2412" y="1980"/>
                  </a:cubicBezTo>
                  <a:cubicBezTo>
                    <a:pt x="2404" y="1979"/>
                    <a:pt x="2397" y="1964"/>
                    <a:pt x="2389" y="1971"/>
                  </a:cubicBezTo>
                  <a:cubicBezTo>
                    <a:pt x="2398" y="1978"/>
                    <a:pt x="2406" y="1981"/>
                    <a:pt x="2414" y="1990"/>
                  </a:cubicBezTo>
                  <a:cubicBezTo>
                    <a:pt x="2419" y="1991"/>
                    <a:pt x="2423" y="1996"/>
                    <a:pt x="2428" y="1998"/>
                  </a:cubicBezTo>
                  <a:cubicBezTo>
                    <a:pt x="2432" y="1995"/>
                    <a:pt x="2436" y="2005"/>
                    <a:pt x="2441" y="2004"/>
                  </a:cubicBezTo>
                  <a:cubicBezTo>
                    <a:pt x="2449" y="2014"/>
                    <a:pt x="2458" y="2014"/>
                    <a:pt x="2466" y="2022"/>
                  </a:cubicBezTo>
                  <a:cubicBezTo>
                    <a:pt x="2469" y="2021"/>
                    <a:pt x="2470" y="2029"/>
                    <a:pt x="2477" y="2028"/>
                  </a:cubicBezTo>
                  <a:cubicBezTo>
                    <a:pt x="2481" y="2034"/>
                    <a:pt x="2485" y="2036"/>
                    <a:pt x="2490" y="2039"/>
                  </a:cubicBezTo>
                  <a:cubicBezTo>
                    <a:pt x="2494" y="2046"/>
                    <a:pt x="2500" y="2059"/>
                    <a:pt x="2511" y="2064"/>
                  </a:cubicBezTo>
                  <a:cubicBezTo>
                    <a:pt x="2509" y="2069"/>
                    <a:pt x="2519" y="2074"/>
                    <a:pt x="2521" y="2079"/>
                  </a:cubicBezTo>
                  <a:cubicBezTo>
                    <a:pt x="2526" y="2084"/>
                    <a:pt x="2531" y="2090"/>
                    <a:pt x="2535" y="2095"/>
                  </a:cubicBezTo>
                  <a:cubicBezTo>
                    <a:pt x="2537" y="2101"/>
                    <a:pt x="2544" y="2108"/>
                    <a:pt x="2550" y="2115"/>
                  </a:cubicBezTo>
                  <a:cubicBezTo>
                    <a:pt x="2553" y="2122"/>
                    <a:pt x="2557" y="2130"/>
                    <a:pt x="2562" y="2139"/>
                  </a:cubicBezTo>
                  <a:cubicBezTo>
                    <a:pt x="2561" y="2143"/>
                    <a:pt x="2566" y="2147"/>
                    <a:pt x="2567" y="2151"/>
                  </a:cubicBezTo>
                  <a:cubicBezTo>
                    <a:pt x="2568" y="2154"/>
                    <a:pt x="2571" y="2157"/>
                    <a:pt x="2572" y="2160"/>
                  </a:cubicBezTo>
                  <a:cubicBezTo>
                    <a:pt x="2580" y="2160"/>
                    <a:pt x="2580" y="2160"/>
                    <a:pt x="2580" y="2160"/>
                  </a:cubicBezTo>
                  <a:cubicBezTo>
                    <a:pt x="2579" y="2157"/>
                    <a:pt x="2577" y="2153"/>
                    <a:pt x="2578" y="2150"/>
                  </a:cubicBezTo>
                  <a:close/>
                  <a:moveTo>
                    <a:pt x="1912" y="204"/>
                  </a:moveTo>
                  <a:cubicBezTo>
                    <a:pt x="1913" y="200"/>
                    <a:pt x="1917" y="198"/>
                    <a:pt x="1916" y="191"/>
                  </a:cubicBezTo>
                  <a:cubicBezTo>
                    <a:pt x="1945" y="147"/>
                    <a:pt x="1955" y="144"/>
                    <a:pt x="1958" y="134"/>
                  </a:cubicBezTo>
                  <a:cubicBezTo>
                    <a:pt x="1977" y="109"/>
                    <a:pt x="1980" y="106"/>
                    <a:pt x="1982" y="102"/>
                  </a:cubicBezTo>
                  <a:cubicBezTo>
                    <a:pt x="2012" y="60"/>
                    <a:pt x="2023" y="58"/>
                    <a:pt x="2028" y="49"/>
                  </a:cubicBezTo>
                  <a:cubicBezTo>
                    <a:pt x="2056" y="19"/>
                    <a:pt x="2067" y="12"/>
                    <a:pt x="2075" y="0"/>
                  </a:cubicBezTo>
                  <a:cubicBezTo>
                    <a:pt x="2056" y="8"/>
                    <a:pt x="2053" y="16"/>
                    <a:pt x="2047" y="19"/>
                  </a:cubicBezTo>
                  <a:cubicBezTo>
                    <a:pt x="2032" y="34"/>
                    <a:pt x="2030" y="36"/>
                    <a:pt x="2028" y="38"/>
                  </a:cubicBezTo>
                  <a:cubicBezTo>
                    <a:pt x="2010" y="54"/>
                    <a:pt x="2012" y="60"/>
                    <a:pt x="2006" y="58"/>
                  </a:cubicBezTo>
                  <a:cubicBezTo>
                    <a:pt x="1976" y="91"/>
                    <a:pt x="1978" y="102"/>
                    <a:pt x="1971" y="104"/>
                  </a:cubicBezTo>
                  <a:cubicBezTo>
                    <a:pt x="1955" y="132"/>
                    <a:pt x="1949" y="132"/>
                    <a:pt x="1951" y="139"/>
                  </a:cubicBezTo>
                  <a:cubicBezTo>
                    <a:pt x="1930" y="176"/>
                    <a:pt x="1920" y="171"/>
                    <a:pt x="1923" y="178"/>
                  </a:cubicBezTo>
                  <a:cubicBezTo>
                    <a:pt x="1915" y="199"/>
                    <a:pt x="1906" y="202"/>
                    <a:pt x="1912" y="204"/>
                  </a:cubicBezTo>
                  <a:close/>
                  <a:moveTo>
                    <a:pt x="2692" y="2129"/>
                  </a:moveTo>
                  <a:cubicBezTo>
                    <a:pt x="2687" y="2123"/>
                    <a:pt x="2692" y="2118"/>
                    <a:pt x="2687" y="2113"/>
                  </a:cubicBezTo>
                  <a:cubicBezTo>
                    <a:pt x="2680" y="2063"/>
                    <a:pt x="2671" y="2058"/>
                    <a:pt x="2673" y="2053"/>
                  </a:cubicBezTo>
                  <a:cubicBezTo>
                    <a:pt x="2634" y="1979"/>
                    <a:pt x="2640" y="1984"/>
                    <a:pt x="2641" y="1988"/>
                  </a:cubicBezTo>
                  <a:cubicBezTo>
                    <a:pt x="2658" y="2024"/>
                    <a:pt x="2656" y="2029"/>
                    <a:pt x="2663" y="2036"/>
                  </a:cubicBezTo>
                  <a:cubicBezTo>
                    <a:pt x="2667" y="2061"/>
                    <a:pt x="2668" y="2065"/>
                    <a:pt x="2672" y="2069"/>
                  </a:cubicBezTo>
                  <a:cubicBezTo>
                    <a:pt x="2669" y="2066"/>
                    <a:pt x="2661" y="2061"/>
                    <a:pt x="2665" y="2057"/>
                  </a:cubicBezTo>
                  <a:cubicBezTo>
                    <a:pt x="2613" y="1979"/>
                    <a:pt x="2615" y="1967"/>
                    <a:pt x="2605" y="1973"/>
                  </a:cubicBezTo>
                  <a:cubicBezTo>
                    <a:pt x="2629" y="2011"/>
                    <a:pt x="2638" y="2015"/>
                    <a:pt x="2639" y="2019"/>
                  </a:cubicBezTo>
                  <a:cubicBezTo>
                    <a:pt x="2654" y="2063"/>
                    <a:pt x="2659" y="2068"/>
                    <a:pt x="2661" y="2072"/>
                  </a:cubicBezTo>
                  <a:cubicBezTo>
                    <a:pt x="2666" y="2103"/>
                    <a:pt x="2668" y="2105"/>
                    <a:pt x="2664" y="2107"/>
                  </a:cubicBezTo>
                  <a:cubicBezTo>
                    <a:pt x="2672" y="2129"/>
                    <a:pt x="2671" y="2131"/>
                    <a:pt x="2670" y="2133"/>
                  </a:cubicBezTo>
                  <a:cubicBezTo>
                    <a:pt x="2659" y="2103"/>
                    <a:pt x="2656" y="2097"/>
                    <a:pt x="2655" y="2092"/>
                  </a:cubicBezTo>
                  <a:cubicBezTo>
                    <a:pt x="2648" y="2074"/>
                    <a:pt x="2644" y="2071"/>
                    <a:pt x="2645" y="2068"/>
                  </a:cubicBezTo>
                  <a:cubicBezTo>
                    <a:pt x="2586" y="2000"/>
                    <a:pt x="2581" y="1996"/>
                    <a:pt x="2576" y="1990"/>
                  </a:cubicBezTo>
                  <a:cubicBezTo>
                    <a:pt x="2637" y="2075"/>
                    <a:pt x="2644" y="2086"/>
                    <a:pt x="2650" y="2096"/>
                  </a:cubicBezTo>
                  <a:cubicBezTo>
                    <a:pt x="2656" y="2123"/>
                    <a:pt x="2654" y="2123"/>
                    <a:pt x="2654" y="2125"/>
                  </a:cubicBezTo>
                  <a:cubicBezTo>
                    <a:pt x="2658" y="2143"/>
                    <a:pt x="2662" y="2145"/>
                    <a:pt x="2662" y="2147"/>
                  </a:cubicBezTo>
                  <a:cubicBezTo>
                    <a:pt x="2672" y="2160"/>
                    <a:pt x="2672" y="2160"/>
                    <a:pt x="2672" y="2160"/>
                  </a:cubicBezTo>
                  <a:cubicBezTo>
                    <a:pt x="2673" y="2147"/>
                    <a:pt x="2673" y="2154"/>
                    <a:pt x="2673" y="2160"/>
                  </a:cubicBezTo>
                  <a:cubicBezTo>
                    <a:pt x="2681" y="2157"/>
                    <a:pt x="2682" y="2154"/>
                    <a:pt x="2681" y="2153"/>
                  </a:cubicBezTo>
                  <a:cubicBezTo>
                    <a:pt x="2676" y="2102"/>
                    <a:pt x="2673" y="2093"/>
                    <a:pt x="2671" y="2084"/>
                  </a:cubicBezTo>
                  <a:cubicBezTo>
                    <a:pt x="2681" y="2106"/>
                    <a:pt x="2677" y="2111"/>
                    <a:pt x="2682" y="2117"/>
                  </a:cubicBezTo>
                  <a:cubicBezTo>
                    <a:pt x="2684" y="2154"/>
                    <a:pt x="2686" y="2157"/>
                    <a:pt x="2687" y="2160"/>
                  </a:cubicBezTo>
                  <a:cubicBezTo>
                    <a:pt x="2695" y="2148"/>
                    <a:pt x="2690" y="2138"/>
                    <a:pt x="2692" y="2129"/>
                  </a:cubicBezTo>
                  <a:close/>
                  <a:moveTo>
                    <a:pt x="2726" y="2157"/>
                  </a:moveTo>
                  <a:cubicBezTo>
                    <a:pt x="2723" y="2141"/>
                    <a:pt x="2718" y="2125"/>
                    <a:pt x="2715" y="2109"/>
                  </a:cubicBezTo>
                  <a:cubicBezTo>
                    <a:pt x="2713" y="2105"/>
                    <a:pt x="2717" y="2102"/>
                    <a:pt x="2711" y="2097"/>
                  </a:cubicBezTo>
                  <a:cubicBezTo>
                    <a:pt x="2715" y="2094"/>
                    <a:pt x="2707" y="2089"/>
                    <a:pt x="2709" y="2085"/>
                  </a:cubicBezTo>
                  <a:cubicBezTo>
                    <a:pt x="2708" y="2077"/>
                    <a:pt x="2705" y="2068"/>
                    <a:pt x="2702" y="2060"/>
                  </a:cubicBezTo>
                  <a:cubicBezTo>
                    <a:pt x="2702" y="2056"/>
                    <a:pt x="2699" y="2052"/>
                    <a:pt x="2698" y="2049"/>
                  </a:cubicBezTo>
                  <a:cubicBezTo>
                    <a:pt x="2697" y="2047"/>
                    <a:pt x="2699" y="2044"/>
                    <a:pt x="2698" y="2043"/>
                  </a:cubicBezTo>
                  <a:cubicBezTo>
                    <a:pt x="2697" y="2040"/>
                    <a:pt x="2693" y="2038"/>
                    <a:pt x="2695" y="2036"/>
                  </a:cubicBezTo>
                  <a:cubicBezTo>
                    <a:pt x="2690" y="2032"/>
                    <a:pt x="2693" y="2028"/>
                    <a:pt x="2687" y="2023"/>
                  </a:cubicBezTo>
                  <a:cubicBezTo>
                    <a:pt x="2689" y="2019"/>
                    <a:pt x="2686" y="2013"/>
                    <a:pt x="2681" y="2017"/>
                  </a:cubicBezTo>
                  <a:cubicBezTo>
                    <a:pt x="2686" y="2024"/>
                    <a:pt x="2681" y="2031"/>
                    <a:pt x="2689" y="2039"/>
                  </a:cubicBezTo>
                  <a:cubicBezTo>
                    <a:pt x="2687" y="2041"/>
                    <a:pt x="2690" y="2042"/>
                    <a:pt x="2690" y="2044"/>
                  </a:cubicBezTo>
                  <a:cubicBezTo>
                    <a:pt x="2691" y="2045"/>
                    <a:pt x="2689" y="2048"/>
                    <a:pt x="2690" y="2050"/>
                  </a:cubicBezTo>
                  <a:cubicBezTo>
                    <a:pt x="2690" y="2051"/>
                    <a:pt x="2692" y="2052"/>
                    <a:pt x="2693" y="2053"/>
                  </a:cubicBezTo>
                  <a:cubicBezTo>
                    <a:pt x="2695" y="2057"/>
                    <a:pt x="2691" y="2059"/>
                    <a:pt x="2695" y="2062"/>
                  </a:cubicBezTo>
                  <a:cubicBezTo>
                    <a:pt x="2700" y="2070"/>
                    <a:pt x="2695" y="2078"/>
                    <a:pt x="2701" y="2086"/>
                  </a:cubicBezTo>
                  <a:cubicBezTo>
                    <a:pt x="2702" y="2094"/>
                    <a:pt x="2703" y="2102"/>
                    <a:pt x="2708" y="2110"/>
                  </a:cubicBezTo>
                  <a:cubicBezTo>
                    <a:pt x="2705" y="2117"/>
                    <a:pt x="2709" y="2124"/>
                    <a:pt x="2709" y="2131"/>
                  </a:cubicBezTo>
                  <a:cubicBezTo>
                    <a:pt x="2713" y="2135"/>
                    <a:pt x="2711" y="2139"/>
                    <a:pt x="2713" y="2142"/>
                  </a:cubicBezTo>
                  <a:cubicBezTo>
                    <a:pt x="2711" y="2144"/>
                    <a:pt x="2714" y="2147"/>
                    <a:pt x="2716" y="2149"/>
                  </a:cubicBezTo>
                  <a:cubicBezTo>
                    <a:pt x="2718" y="2151"/>
                    <a:pt x="2714" y="2153"/>
                    <a:pt x="2715" y="2155"/>
                  </a:cubicBezTo>
                  <a:cubicBezTo>
                    <a:pt x="2716" y="2157"/>
                    <a:pt x="2717" y="2158"/>
                    <a:pt x="2717" y="2160"/>
                  </a:cubicBezTo>
                  <a:cubicBezTo>
                    <a:pt x="2726" y="2160"/>
                    <a:pt x="2726" y="2160"/>
                    <a:pt x="2726" y="2160"/>
                  </a:cubicBezTo>
                  <a:cubicBezTo>
                    <a:pt x="2726" y="2159"/>
                    <a:pt x="2726" y="2158"/>
                    <a:pt x="2726" y="2157"/>
                  </a:cubicBezTo>
                  <a:close/>
                  <a:moveTo>
                    <a:pt x="1860" y="551"/>
                  </a:moveTo>
                  <a:cubicBezTo>
                    <a:pt x="1863" y="545"/>
                    <a:pt x="1862" y="534"/>
                    <a:pt x="1866" y="529"/>
                  </a:cubicBezTo>
                  <a:cubicBezTo>
                    <a:pt x="1886" y="481"/>
                    <a:pt x="1890" y="475"/>
                    <a:pt x="1892" y="468"/>
                  </a:cubicBezTo>
                  <a:cubicBezTo>
                    <a:pt x="1931" y="415"/>
                    <a:pt x="1936" y="411"/>
                    <a:pt x="1938" y="409"/>
                  </a:cubicBezTo>
                  <a:cubicBezTo>
                    <a:pt x="1954" y="398"/>
                    <a:pt x="1950" y="389"/>
                    <a:pt x="1956" y="389"/>
                  </a:cubicBezTo>
                  <a:cubicBezTo>
                    <a:pt x="1991" y="364"/>
                    <a:pt x="1989" y="357"/>
                    <a:pt x="1993" y="357"/>
                  </a:cubicBezTo>
                  <a:cubicBezTo>
                    <a:pt x="2038" y="321"/>
                    <a:pt x="2046" y="319"/>
                    <a:pt x="2047" y="311"/>
                  </a:cubicBezTo>
                  <a:cubicBezTo>
                    <a:pt x="2085" y="287"/>
                    <a:pt x="2081" y="278"/>
                    <a:pt x="2086" y="278"/>
                  </a:cubicBezTo>
                  <a:cubicBezTo>
                    <a:pt x="2129" y="237"/>
                    <a:pt x="2125" y="228"/>
                    <a:pt x="2132" y="230"/>
                  </a:cubicBezTo>
                  <a:cubicBezTo>
                    <a:pt x="2148" y="210"/>
                    <a:pt x="2150" y="210"/>
                    <a:pt x="2150" y="206"/>
                  </a:cubicBezTo>
                  <a:cubicBezTo>
                    <a:pt x="2170" y="180"/>
                    <a:pt x="2174" y="179"/>
                    <a:pt x="2176" y="176"/>
                  </a:cubicBezTo>
                  <a:cubicBezTo>
                    <a:pt x="2191" y="153"/>
                    <a:pt x="2195" y="151"/>
                    <a:pt x="2198" y="147"/>
                  </a:cubicBezTo>
                  <a:cubicBezTo>
                    <a:pt x="2206" y="140"/>
                    <a:pt x="2199" y="150"/>
                    <a:pt x="2193" y="161"/>
                  </a:cubicBezTo>
                  <a:cubicBezTo>
                    <a:pt x="2156" y="212"/>
                    <a:pt x="2153" y="219"/>
                    <a:pt x="2150" y="226"/>
                  </a:cubicBezTo>
                  <a:cubicBezTo>
                    <a:pt x="2130" y="255"/>
                    <a:pt x="2121" y="251"/>
                    <a:pt x="2121" y="256"/>
                  </a:cubicBezTo>
                  <a:cubicBezTo>
                    <a:pt x="2080" y="292"/>
                    <a:pt x="2080" y="297"/>
                    <a:pt x="2075" y="298"/>
                  </a:cubicBezTo>
                  <a:cubicBezTo>
                    <a:pt x="2054" y="317"/>
                    <a:pt x="2052" y="323"/>
                    <a:pt x="2047" y="328"/>
                  </a:cubicBezTo>
                  <a:cubicBezTo>
                    <a:pt x="2023" y="352"/>
                    <a:pt x="2019" y="354"/>
                    <a:pt x="2017" y="357"/>
                  </a:cubicBezTo>
                  <a:cubicBezTo>
                    <a:pt x="1998" y="373"/>
                    <a:pt x="1996" y="375"/>
                    <a:pt x="1995" y="379"/>
                  </a:cubicBezTo>
                  <a:cubicBezTo>
                    <a:pt x="1974" y="393"/>
                    <a:pt x="1978" y="402"/>
                    <a:pt x="1971" y="400"/>
                  </a:cubicBezTo>
                  <a:cubicBezTo>
                    <a:pt x="1947" y="449"/>
                    <a:pt x="1936" y="450"/>
                    <a:pt x="1936" y="464"/>
                  </a:cubicBezTo>
                  <a:cubicBezTo>
                    <a:pt x="1912" y="524"/>
                    <a:pt x="1908" y="527"/>
                    <a:pt x="1908" y="533"/>
                  </a:cubicBezTo>
                  <a:cubicBezTo>
                    <a:pt x="1922" y="513"/>
                    <a:pt x="1921" y="508"/>
                    <a:pt x="1921" y="505"/>
                  </a:cubicBezTo>
                  <a:cubicBezTo>
                    <a:pt x="1929" y="485"/>
                    <a:pt x="1933" y="485"/>
                    <a:pt x="1932" y="479"/>
                  </a:cubicBezTo>
                  <a:cubicBezTo>
                    <a:pt x="1963" y="428"/>
                    <a:pt x="1968" y="422"/>
                    <a:pt x="1971" y="413"/>
                  </a:cubicBezTo>
                  <a:cubicBezTo>
                    <a:pt x="2003" y="375"/>
                    <a:pt x="2012" y="379"/>
                    <a:pt x="2010" y="372"/>
                  </a:cubicBezTo>
                  <a:cubicBezTo>
                    <a:pt x="2041" y="347"/>
                    <a:pt x="2042" y="338"/>
                    <a:pt x="2052" y="337"/>
                  </a:cubicBezTo>
                  <a:cubicBezTo>
                    <a:pt x="2091" y="296"/>
                    <a:pt x="2103" y="287"/>
                    <a:pt x="2115" y="278"/>
                  </a:cubicBezTo>
                  <a:cubicBezTo>
                    <a:pt x="2145" y="236"/>
                    <a:pt x="2155" y="242"/>
                    <a:pt x="2152" y="235"/>
                  </a:cubicBezTo>
                  <a:cubicBezTo>
                    <a:pt x="2169" y="215"/>
                    <a:pt x="2172" y="209"/>
                    <a:pt x="2176" y="204"/>
                  </a:cubicBezTo>
                  <a:cubicBezTo>
                    <a:pt x="2198" y="167"/>
                    <a:pt x="2204" y="169"/>
                    <a:pt x="2202" y="163"/>
                  </a:cubicBezTo>
                  <a:cubicBezTo>
                    <a:pt x="2208" y="169"/>
                    <a:pt x="2204" y="175"/>
                    <a:pt x="2200" y="182"/>
                  </a:cubicBezTo>
                  <a:cubicBezTo>
                    <a:pt x="2183" y="215"/>
                    <a:pt x="2171" y="225"/>
                    <a:pt x="2165" y="241"/>
                  </a:cubicBezTo>
                  <a:cubicBezTo>
                    <a:pt x="2151" y="254"/>
                    <a:pt x="2148" y="257"/>
                    <a:pt x="2145" y="261"/>
                  </a:cubicBezTo>
                  <a:cubicBezTo>
                    <a:pt x="2121" y="282"/>
                    <a:pt x="2120" y="288"/>
                    <a:pt x="2115" y="289"/>
                  </a:cubicBezTo>
                  <a:cubicBezTo>
                    <a:pt x="2092" y="312"/>
                    <a:pt x="2090" y="316"/>
                    <a:pt x="2084" y="318"/>
                  </a:cubicBezTo>
                  <a:cubicBezTo>
                    <a:pt x="2074" y="333"/>
                    <a:pt x="2067" y="333"/>
                    <a:pt x="2067" y="339"/>
                  </a:cubicBezTo>
                  <a:cubicBezTo>
                    <a:pt x="2043" y="368"/>
                    <a:pt x="2040" y="368"/>
                    <a:pt x="2038" y="370"/>
                  </a:cubicBezTo>
                  <a:cubicBezTo>
                    <a:pt x="2006" y="405"/>
                    <a:pt x="2008" y="414"/>
                    <a:pt x="2001" y="413"/>
                  </a:cubicBezTo>
                  <a:cubicBezTo>
                    <a:pt x="1977" y="455"/>
                    <a:pt x="1972" y="456"/>
                    <a:pt x="1971" y="461"/>
                  </a:cubicBezTo>
                  <a:cubicBezTo>
                    <a:pt x="1951" y="488"/>
                    <a:pt x="1955" y="499"/>
                    <a:pt x="1949" y="501"/>
                  </a:cubicBezTo>
                  <a:cubicBezTo>
                    <a:pt x="1926" y="563"/>
                    <a:pt x="1926" y="569"/>
                    <a:pt x="1925" y="575"/>
                  </a:cubicBezTo>
                  <a:cubicBezTo>
                    <a:pt x="1915" y="604"/>
                    <a:pt x="1917" y="608"/>
                    <a:pt x="1916" y="612"/>
                  </a:cubicBezTo>
                  <a:cubicBezTo>
                    <a:pt x="1928" y="576"/>
                    <a:pt x="1931" y="572"/>
                    <a:pt x="1932" y="564"/>
                  </a:cubicBezTo>
                  <a:cubicBezTo>
                    <a:pt x="1948" y="529"/>
                    <a:pt x="1946" y="523"/>
                    <a:pt x="1949" y="522"/>
                  </a:cubicBezTo>
                  <a:cubicBezTo>
                    <a:pt x="1972" y="476"/>
                    <a:pt x="1974" y="469"/>
                    <a:pt x="1977" y="464"/>
                  </a:cubicBezTo>
                  <a:cubicBezTo>
                    <a:pt x="2016" y="413"/>
                    <a:pt x="2020" y="408"/>
                    <a:pt x="2023" y="403"/>
                  </a:cubicBezTo>
                  <a:cubicBezTo>
                    <a:pt x="2041" y="388"/>
                    <a:pt x="2035" y="377"/>
                    <a:pt x="2043" y="381"/>
                  </a:cubicBezTo>
                  <a:cubicBezTo>
                    <a:pt x="2056" y="362"/>
                    <a:pt x="2059" y="361"/>
                    <a:pt x="2062" y="359"/>
                  </a:cubicBezTo>
                  <a:cubicBezTo>
                    <a:pt x="2143" y="272"/>
                    <a:pt x="2150" y="275"/>
                    <a:pt x="2150" y="270"/>
                  </a:cubicBezTo>
                  <a:cubicBezTo>
                    <a:pt x="2163" y="254"/>
                    <a:pt x="2164" y="254"/>
                    <a:pt x="2165" y="252"/>
                  </a:cubicBezTo>
                  <a:cubicBezTo>
                    <a:pt x="2124" y="317"/>
                    <a:pt x="2109" y="330"/>
                    <a:pt x="2097" y="346"/>
                  </a:cubicBezTo>
                  <a:cubicBezTo>
                    <a:pt x="2079" y="362"/>
                    <a:pt x="2078" y="364"/>
                    <a:pt x="2078" y="368"/>
                  </a:cubicBezTo>
                  <a:cubicBezTo>
                    <a:pt x="2052" y="390"/>
                    <a:pt x="2055" y="400"/>
                    <a:pt x="2047" y="398"/>
                  </a:cubicBezTo>
                  <a:cubicBezTo>
                    <a:pt x="2026" y="424"/>
                    <a:pt x="2028" y="430"/>
                    <a:pt x="2025" y="431"/>
                  </a:cubicBezTo>
                  <a:cubicBezTo>
                    <a:pt x="2011" y="455"/>
                    <a:pt x="2005" y="455"/>
                    <a:pt x="2006" y="464"/>
                  </a:cubicBezTo>
                  <a:cubicBezTo>
                    <a:pt x="1975" y="530"/>
                    <a:pt x="1967" y="535"/>
                    <a:pt x="1966" y="549"/>
                  </a:cubicBezTo>
                  <a:cubicBezTo>
                    <a:pt x="1954" y="591"/>
                    <a:pt x="1952" y="603"/>
                    <a:pt x="1949" y="614"/>
                  </a:cubicBezTo>
                  <a:cubicBezTo>
                    <a:pt x="1942" y="675"/>
                    <a:pt x="1940" y="688"/>
                    <a:pt x="1945" y="690"/>
                  </a:cubicBezTo>
                  <a:cubicBezTo>
                    <a:pt x="1958" y="602"/>
                    <a:pt x="1958" y="599"/>
                    <a:pt x="1960" y="597"/>
                  </a:cubicBezTo>
                  <a:cubicBezTo>
                    <a:pt x="1981" y="535"/>
                    <a:pt x="1983" y="528"/>
                    <a:pt x="1986" y="520"/>
                  </a:cubicBezTo>
                  <a:cubicBezTo>
                    <a:pt x="2004" y="484"/>
                    <a:pt x="2011" y="470"/>
                    <a:pt x="2019" y="457"/>
                  </a:cubicBezTo>
                  <a:cubicBezTo>
                    <a:pt x="2042" y="428"/>
                    <a:pt x="2042" y="423"/>
                    <a:pt x="2045" y="420"/>
                  </a:cubicBezTo>
                  <a:cubicBezTo>
                    <a:pt x="2067" y="389"/>
                    <a:pt x="2074" y="390"/>
                    <a:pt x="2073" y="383"/>
                  </a:cubicBezTo>
                  <a:cubicBezTo>
                    <a:pt x="2108" y="350"/>
                    <a:pt x="2108" y="344"/>
                    <a:pt x="2113" y="344"/>
                  </a:cubicBezTo>
                  <a:cubicBezTo>
                    <a:pt x="2129" y="322"/>
                    <a:pt x="2132" y="319"/>
                    <a:pt x="2134" y="315"/>
                  </a:cubicBezTo>
                  <a:cubicBezTo>
                    <a:pt x="2165" y="278"/>
                    <a:pt x="2166" y="274"/>
                    <a:pt x="2169" y="272"/>
                  </a:cubicBezTo>
                  <a:cubicBezTo>
                    <a:pt x="2182" y="249"/>
                    <a:pt x="2185" y="249"/>
                    <a:pt x="2185" y="246"/>
                  </a:cubicBezTo>
                  <a:cubicBezTo>
                    <a:pt x="2164" y="302"/>
                    <a:pt x="2159" y="308"/>
                    <a:pt x="2156" y="318"/>
                  </a:cubicBezTo>
                  <a:cubicBezTo>
                    <a:pt x="2123" y="360"/>
                    <a:pt x="2123" y="366"/>
                    <a:pt x="2119" y="368"/>
                  </a:cubicBezTo>
                  <a:cubicBezTo>
                    <a:pt x="2094" y="401"/>
                    <a:pt x="2091" y="403"/>
                    <a:pt x="2089" y="407"/>
                  </a:cubicBezTo>
                  <a:cubicBezTo>
                    <a:pt x="2071" y="421"/>
                    <a:pt x="2069" y="430"/>
                    <a:pt x="2062" y="435"/>
                  </a:cubicBezTo>
                  <a:cubicBezTo>
                    <a:pt x="2047" y="458"/>
                    <a:pt x="2043" y="457"/>
                    <a:pt x="2043" y="459"/>
                  </a:cubicBezTo>
                  <a:cubicBezTo>
                    <a:pt x="2027" y="482"/>
                    <a:pt x="2022" y="489"/>
                    <a:pt x="2017" y="496"/>
                  </a:cubicBezTo>
                  <a:cubicBezTo>
                    <a:pt x="1983" y="556"/>
                    <a:pt x="1974" y="571"/>
                    <a:pt x="1969" y="590"/>
                  </a:cubicBezTo>
                  <a:cubicBezTo>
                    <a:pt x="1982" y="565"/>
                    <a:pt x="1986" y="561"/>
                    <a:pt x="1988" y="553"/>
                  </a:cubicBezTo>
                  <a:cubicBezTo>
                    <a:pt x="2015" y="517"/>
                    <a:pt x="2014" y="510"/>
                    <a:pt x="2017" y="507"/>
                  </a:cubicBezTo>
                  <a:cubicBezTo>
                    <a:pt x="2037" y="487"/>
                    <a:pt x="2037" y="481"/>
                    <a:pt x="2041" y="479"/>
                  </a:cubicBezTo>
                  <a:cubicBezTo>
                    <a:pt x="2071" y="450"/>
                    <a:pt x="2067" y="440"/>
                    <a:pt x="2073" y="440"/>
                  </a:cubicBezTo>
                  <a:cubicBezTo>
                    <a:pt x="2085" y="428"/>
                    <a:pt x="2085" y="422"/>
                    <a:pt x="2089" y="420"/>
                  </a:cubicBezTo>
                  <a:cubicBezTo>
                    <a:pt x="2127" y="381"/>
                    <a:pt x="2124" y="372"/>
                    <a:pt x="2130" y="372"/>
                  </a:cubicBezTo>
                  <a:cubicBezTo>
                    <a:pt x="2136" y="374"/>
                    <a:pt x="2127" y="381"/>
                    <a:pt x="2121" y="392"/>
                  </a:cubicBezTo>
                  <a:cubicBezTo>
                    <a:pt x="2101" y="427"/>
                    <a:pt x="2095" y="430"/>
                    <a:pt x="2093" y="435"/>
                  </a:cubicBezTo>
                  <a:cubicBezTo>
                    <a:pt x="2077" y="459"/>
                    <a:pt x="2069" y="467"/>
                    <a:pt x="2065" y="479"/>
                  </a:cubicBezTo>
                  <a:cubicBezTo>
                    <a:pt x="2038" y="506"/>
                    <a:pt x="2036" y="518"/>
                    <a:pt x="2028" y="522"/>
                  </a:cubicBezTo>
                  <a:cubicBezTo>
                    <a:pt x="2009" y="559"/>
                    <a:pt x="2003" y="567"/>
                    <a:pt x="1997" y="575"/>
                  </a:cubicBezTo>
                  <a:cubicBezTo>
                    <a:pt x="1976" y="631"/>
                    <a:pt x="1976" y="636"/>
                    <a:pt x="1973" y="638"/>
                  </a:cubicBezTo>
                  <a:cubicBezTo>
                    <a:pt x="1963" y="678"/>
                    <a:pt x="1961" y="696"/>
                    <a:pt x="1958" y="712"/>
                  </a:cubicBezTo>
                  <a:cubicBezTo>
                    <a:pt x="1951" y="755"/>
                    <a:pt x="1947" y="756"/>
                    <a:pt x="1953" y="758"/>
                  </a:cubicBezTo>
                  <a:cubicBezTo>
                    <a:pt x="1959" y="713"/>
                    <a:pt x="1965" y="700"/>
                    <a:pt x="1966" y="688"/>
                  </a:cubicBezTo>
                  <a:cubicBezTo>
                    <a:pt x="1984" y="631"/>
                    <a:pt x="1986" y="625"/>
                    <a:pt x="1986" y="618"/>
                  </a:cubicBezTo>
                  <a:cubicBezTo>
                    <a:pt x="2013" y="570"/>
                    <a:pt x="2012" y="562"/>
                    <a:pt x="2017" y="560"/>
                  </a:cubicBezTo>
                  <a:cubicBezTo>
                    <a:pt x="2035" y="525"/>
                    <a:pt x="2042" y="524"/>
                    <a:pt x="2043" y="518"/>
                  </a:cubicBezTo>
                  <a:cubicBezTo>
                    <a:pt x="2075" y="478"/>
                    <a:pt x="2075" y="473"/>
                    <a:pt x="2080" y="472"/>
                  </a:cubicBezTo>
                  <a:cubicBezTo>
                    <a:pt x="2099" y="450"/>
                    <a:pt x="2096" y="442"/>
                    <a:pt x="2102" y="442"/>
                  </a:cubicBezTo>
                  <a:cubicBezTo>
                    <a:pt x="2131" y="393"/>
                    <a:pt x="2136" y="387"/>
                    <a:pt x="2141" y="381"/>
                  </a:cubicBezTo>
                  <a:cubicBezTo>
                    <a:pt x="2171" y="332"/>
                    <a:pt x="2172" y="321"/>
                    <a:pt x="2178" y="315"/>
                  </a:cubicBezTo>
                  <a:cubicBezTo>
                    <a:pt x="2161" y="360"/>
                    <a:pt x="2157" y="362"/>
                    <a:pt x="2154" y="365"/>
                  </a:cubicBezTo>
                  <a:cubicBezTo>
                    <a:pt x="2123" y="421"/>
                    <a:pt x="2122" y="432"/>
                    <a:pt x="2115" y="437"/>
                  </a:cubicBezTo>
                  <a:cubicBezTo>
                    <a:pt x="2084" y="494"/>
                    <a:pt x="2076" y="498"/>
                    <a:pt x="2073" y="507"/>
                  </a:cubicBezTo>
                  <a:cubicBezTo>
                    <a:pt x="2047" y="542"/>
                    <a:pt x="2046" y="548"/>
                    <a:pt x="2043" y="551"/>
                  </a:cubicBezTo>
                  <a:cubicBezTo>
                    <a:pt x="2031" y="563"/>
                    <a:pt x="2030" y="568"/>
                    <a:pt x="2028" y="573"/>
                  </a:cubicBezTo>
                  <a:cubicBezTo>
                    <a:pt x="2008" y="615"/>
                    <a:pt x="1998" y="630"/>
                    <a:pt x="1995" y="651"/>
                  </a:cubicBezTo>
                  <a:cubicBezTo>
                    <a:pt x="1984" y="690"/>
                    <a:pt x="1981" y="699"/>
                    <a:pt x="1980" y="710"/>
                  </a:cubicBezTo>
                  <a:cubicBezTo>
                    <a:pt x="1983" y="745"/>
                    <a:pt x="1979" y="735"/>
                    <a:pt x="1984" y="734"/>
                  </a:cubicBezTo>
                  <a:cubicBezTo>
                    <a:pt x="1989" y="685"/>
                    <a:pt x="1996" y="669"/>
                    <a:pt x="1999" y="649"/>
                  </a:cubicBezTo>
                  <a:cubicBezTo>
                    <a:pt x="2020" y="611"/>
                    <a:pt x="2017" y="602"/>
                    <a:pt x="2021" y="601"/>
                  </a:cubicBezTo>
                  <a:cubicBezTo>
                    <a:pt x="2035" y="568"/>
                    <a:pt x="2045" y="565"/>
                    <a:pt x="2047" y="555"/>
                  </a:cubicBezTo>
                  <a:cubicBezTo>
                    <a:pt x="2071" y="521"/>
                    <a:pt x="2075" y="519"/>
                    <a:pt x="2078" y="516"/>
                  </a:cubicBezTo>
                  <a:cubicBezTo>
                    <a:pt x="2098" y="490"/>
                    <a:pt x="2097" y="486"/>
                    <a:pt x="2099" y="485"/>
                  </a:cubicBezTo>
                  <a:cubicBezTo>
                    <a:pt x="2124" y="444"/>
                    <a:pt x="2125" y="433"/>
                    <a:pt x="2132" y="429"/>
                  </a:cubicBezTo>
                  <a:cubicBezTo>
                    <a:pt x="2158" y="388"/>
                    <a:pt x="2156" y="392"/>
                    <a:pt x="2154" y="396"/>
                  </a:cubicBezTo>
                  <a:cubicBezTo>
                    <a:pt x="2145" y="424"/>
                    <a:pt x="2141" y="431"/>
                    <a:pt x="2141" y="440"/>
                  </a:cubicBezTo>
                  <a:cubicBezTo>
                    <a:pt x="2112" y="478"/>
                    <a:pt x="2107" y="490"/>
                    <a:pt x="2097" y="498"/>
                  </a:cubicBezTo>
                  <a:cubicBezTo>
                    <a:pt x="2076" y="536"/>
                    <a:pt x="2071" y="540"/>
                    <a:pt x="2069" y="546"/>
                  </a:cubicBezTo>
                  <a:cubicBezTo>
                    <a:pt x="2057" y="564"/>
                    <a:pt x="2059" y="570"/>
                    <a:pt x="2056" y="570"/>
                  </a:cubicBezTo>
                  <a:cubicBezTo>
                    <a:pt x="2039" y="601"/>
                    <a:pt x="2037" y="608"/>
                    <a:pt x="2034" y="614"/>
                  </a:cubicBezTo>
                  <a:cubicBezTo>
                    <a:pt x="2017" y="657"/>
                    <a:pt x="2011" y="686"/>
                    <a:pt x="2008" y="717"/>
                  </a:cubicBezTo>
                  <a:cubicBezTo>
                    <a:pt x="2015" y="730"/>
                    <a:pt x="2011" y="714"/>
                    <a:pt x="2017" y="697"/>
                  </a:cubicBezTo>
                  <a:cubicBezTo>
                    <a:pt x="2050" y="594"/>
                    <a:pt x="2055" y="594"/>
                    <a:pt x="2056" y="590"/>
                  </a:cubicBezTo>
                  <a:cubicBezTo>
                    <a:pt x="2078" y="556"/>
                    <a:pt x="2076" y="547"/>
                    <a:pt x="2082" y="546"/>
                  </a:cubicBezTo>
                  <a:cubicBezTo>
                    <a:pt x="2114" y="493"/>
                    <a:pt x="2116" y="491"/>
                    <a:pt x="2117" y="488"/>
                  </a:cubicBezTo>
                  <a:cubicBezTo>
                    <a:pt x="2120" y="498"/>
                    <a:pt x="2112" y="508"/>
                    <a:pt x="2108" y="522"/>
                  </a:cubicBezTo>
                  <a:cubicBezTo>
                    <a:pt x="2079" y="576"/>
                    <a:pt x="2079" y="578"/>
                    <a:pt x="2078" y="581"/>
                  </a:cubicBezTo>
                  <a:cubicBezTo>
                    <a:pt x="2065" y="601"/>
                    <a:pt x="2065" y="608"/>
                    <a:pt x="2060" y="614"/>
                  </a:cubicBezTo>
                  <a:cubicBezTo>
                    <a:pt x="2049" y="667"/>
                    <a:pt x="2051" y="663"/>
                    <a:pt x="2052" y="658"/>
                  </a:cubicBezTo>
                  <a:cubicBezTo>
                    <a:pt x="2088" y="586"/>
                    <a:pt x="2085" y="575"/>
                    <a:pt x="2091" y="573"/>
                  </a:cubicBezTo>
                  <a:cubicBezTo>
                    <a:pt x="2122" y="520"/>
                    <a:pt x="2121" y="511"/>
                    <a:pt x="2126" y="507"/>
                  </a:cubicBezTo>
                  <a:cubicBezTo>
                    <a:pt x="2136" y="479"/>
                    <a:pt x="2141" y="472"/>
                    <a:pt x="2137" y="472"/>
                  </a:cubicBezTo>
                  <a:cubicBezTo>
                    <a:pt x="2127" y="519"/>
                    <a:pt x="2129" y="575"/>
                    <a:pt x="2117" y="616"/>
                  </a:cubicBezTo>
                  <a:cubicBezTo>
                    <a:pt x="2092" y="752"/>
                    <a:pt x="2090" y="760"/>
                    <a:pt x="2089" y="767"/>
                  </a:cubicBezTo>
                  <a:cubicBezTo>
                    <a:pt x="2097" y="764"/>
                    <a:pt x="2102" y="734"/>
                    <a:pt x="2110" y="708"/>
                  </a:cubicBezTo>
                  <a:cubicBezTo>
                    <a:pt x="2137" y="549"/>
                    <a:pt x="2136" y="541"/>
                    <a:pt x="2139" y="536"/>
                  </a:cubicBezTo>
                  <a:cubicBezTo>
                    <a:pt x="2144" y="513"/>
                    <a:pt x="2144" y="515"/>
                    <a:pt x="2145" y="507"/>
                  </a:cubicBezTo>
                  <a:cubicBezTo>
                    <a:pt x="2155" y="467"/>
                    <a:pt x="2151" y="456"/>
                    <a:pt x="2156" y="455"/>
                  </a:cubicBezTo>
                  <a:cubicBezTo>
                    <a:pt x="2158" y="481"/>
                    <a:pt x="2153" y="480"/>
                    <a:pt x="2154" y="485"/>
                  </a:cubicBezTo>
                  <a:cubicBezTo>
                    <a:pt x="2155" y="552"/>
                    <a:pt x="2154" y="561"/>
                    <a:pt x="2156" y="573"/>
                  </a:cubicBezTo>
                  <a:cubicBezTo>
                    <a:pt x="2132" y="695"/>
                    <a:pt x="2136" y="704"/>
                    <a:pt x="2134" y="708"/>
                  </a:cubicBezTo>
                  <a:cubicBezTo>
                    <a:pt x="2116" y="773"/>
                    <a:pt x="2116" y="781"/>
                    <a:pt x="2115" y="788"/>
                  </a:cubicBezTo>
                  <a:cubicBezTo>
                    <a:pt x="2119" y="795"/>
                    <a:pt x="2121" y="776"/>
                    <a:pt x="2128" y="762"/>
                  </a:cubicBezTo>
                  <a:cubicBezTo>
                    <a:pt x="2136" y="732"/>
                    <a:pt x="2132" y="723"/>
                    <a:pt x="2137" y="723"/>
                  </a:cubicBezTo>
                  <a:cubicBezTo>
                    <a:pt x="2151" y="641"/>
                    <a:pt x="2156" y="626"/>
                    <a:pt x="2161" y="610"/>
                  </a:cubicBezTo>
                  <a:cubicBezTo>
                    <a:pt x="2165" y="541"/>
                    <a:pt x="2162" y="517"/>
                    <a:pt x="2163" y="474"/>
                  </a:cubicBezTo>
                  <a:cubicBezTo>
                    <a:pt x="2164" y="421"/>
                    <a:pt x="2169" y="422"/>
                    <a:pt x="2167" y="416"/>
                  </a:cubicBezTo>
                  <a:cubicBezTo>
                    <a:pt x="2170" y="395"/>
                    <a:pt x="2167" y="393"/>
                    <a:pt x="2167" y="394"/>
                  </a:cubicBezTo>
                  <a:cubicBezTo>
                    <a:pt x="2176" y="375"/>
                    <a:pt x="2179" y="390"/>
                    <a:pt x="2178" y="407"/>
                  </a:cubicBezTo>
                  <a:cubicBezTo>
                    <a:pt x="2180" y="484"/>
                    <a:pt x="2182" y="494"/>
                    <a:pt x="2178" y="498"/>
                  </a:cubicBezTo>
                  <a:cubicBezTo>
                    <a:pt x="2181" y="536"/>
                    <a:pt x="2178" y="556"/>
                    <a:pt x="2182" y="568"/>
                  </a:cubicBezTo>
                  <a:cubicBezTo>
                    <a:pt x="2180" y="639"/>
                    <a:pt x="2174" y="653"/>
                    <a:pt x="2176" y="673"/>
                  </a:cubicBezTo>
                  <a:cubicBezTo>
                    <a:pt x="2173" y="708"/>
                    <a:pt x="2179" y="696"/>
                    <a:pt x="2178" y="677"/>
                  </a:cubicBezTo>
                  <a:cubicBezTo>
                    <a:pt x="2185" y="654"/>
                    <a:pt x="2181" y="646"/>
                    <a:pt x="2182" y="642"/>
                  </a:cubicBezTo>
                  <a:cubicBezTo>
                    <a:pt x="2188" y="565"/>
                    <a:pt x="2189" y="548"/>
                    <a:pt x="2189" y="531"/>
                  </a:cubicBezTo>
                  <a:cubicBezTo>
                    <a:pt x="2189" y="476"/>
                    <a:pt x="2188" y="474"/>
                    <a:pt x="2187" y="472"/>
                  </a:cubicBezTo>
                  <a:cubicBezTo>
                    <a:pt x="2187" y="439"/>
                    <a:pt x="2183" y="438"/>
                    <a:pt x="2185" y="431"/>
                  </a:cubicBezTo>
                  <a:cubicBezTo>
                    <a:pt x="2185" y="410"/>
                    <a:pt x="2184" y="405"/>
                    <a:pt x="2187" y="405"/>
                  </a:cubicBezTo>
                  <a:cubicBezTo>
                    <a:pt x="2190" y="420"/>
                    <a:pt x="2193" y="424"/>
                    <a:pt x="2193" y="431"/>
                  </a:cubicBezTo>
                  <a:cubicBezTo>
                    <a:pt x="2201" y="578"/>
                    <a:pt x="2206" y="577"/>
                    <a:pt x="2204" y="584"/>
                  </a:cubicBezTo>
                  <a:cubicBezTo>
                    <a:pt x="2202" y="676"/>
                    <a:pt x="2203" y="682"/>
                    <a:pt x="2202" y="699"/>
                  </a:cubicBezTo>
                  <a:cubicBezTo>
                    <a:pt x="2198" y="726"/>
                    <a:pt x="2202" y="720"/>
                    <a:pt x="2204" y="712"/>
                  </a:cubicBezTo>
                  <a:cubicBezTo>
                    <a:pt x="2211" y="627"/>
                    <a:pt x="2211" y="627"/>
                    <a:pt x="2211" y="627"/>
                  </a:cubicBezTo>
                  <a:cubicBezTo>
                    <a:pt x="2210" y="568"/>
                    <a:pt x="2211" y="566"/>
                    <a:pt x="2208" y="555"/>
                  </a:cubicBezTo>
                  <a:cubicBezTo>
                    <a:pt x="2198" y="402"/>
                    <a:pt x="2196" y="388"/>
                    <a:pt x="2195" y="368"/>
                  </a:cubicBezTo>
                  <a:cubicBezTo>
                    <a:pt x="2195" y="317"/>
                    <a:pt x="2191" y="312"/>
                    <a:pt x="2198" y="311"/>
                  </a:cubicBezTo>
                  <a:cubicBezTo>
                    <a:pt x="2209" y="405"/>
                    <a:pt x="2214" y="407"/>
                    <a:pt x="2213" y="416"/>
                  </a:cubicBezTo>
                  <a:cubicBezTo>
                    <a:pt x="2224" y="566"/>
                    <a:pt x="2224" y="585"/>
                    <a:pt x="2224" y="601"/>
                  </a:cubicBezTo>
                  <a:cubicBezTo>
                    <a:pt x="2221" y="620"/>
                    <a:pt x="2224" y="621"/>
                    <a:pt x="2224" y="621"/>
                  </a:cubicBezTo>
                  <a:cubicBezTo>
                    <a:pt x="2222" y="654"/>
                    <a:pt x="2227" y="654"/>
                    <a:pt x="2226" y="647"/>
                  </a:cubicBezTo>
                  <a:cubicBezTo>
                    <a:pt x="2226" y="608"/>
                    <a:pt x="2235" y="602"/>
                    <a:pt x="2228" y="599"/>
                  </a:cubicBezTo>
                  <a:cubicBezTo>
                    <a:pt x="2216" y="397"/>
                    <a:pt x="2219" y="390"/>
                    <a:pt x="2217" y="385"/>
                  </a:cubicBezTo>
                  <a:cubicBezTo>
                    <a:pt x="2206" y="298"/>
                    <a:pt x="2206" y="298"/>
                    <a:pt x="2206" y="298"/>
                  </a:cubicBezTo>
                  <a:cubicBezTo>
                    <a:pt x="2209" y="233"/>
                    <a:pt x="2210" y="229"/>
                    <a:pt x="2213" y="226"/>
                  </a:cubicBezTo>
                  <a:cubicBezTo>
                    <a:pt x="2221" y="273"/>
                    <a:pt x="2220" y="280"/>
                    <a:pt x="2224" y="283"/>
                  </a:cubicBezTo>
                  <a:cubicBezTo>
                    <a:pt x="2231" y="331"/>
                    <a:pt x="2238" y="346"/>
                    <a:pt x="2241" y="365"/>
                  </a:cubicBezTo>
                  <a:cubicBezTo>
                    <a:pt x="2260" y="435"/>
                    <a:pt x="2256" y="445"/>
                    <a:pt x="2261" y="446"/>
                  </a:cubicBezTo>
                  <a:cubicBezTo>
                    <a:pt x="2270" y="590"/>
                    <a:pt x="2270" y="590"/>
                    <a:pt x="2270" y="590"/>
                  </a:cubicBezTo>
                  <a:cubicBezTo>
                    <a:pt x="2270" y="618"/>
                    <a:pt x="2273" y="615"/>
                    <a:pt x="2274" y="610"/>
                  </a:cubicBezTo>
                  <a:cubicBezTo>
                    <a:pt x="2274" y="557"/>
                    <a:pt x="2273" y="554"/>
                    <a:pt x="2274" y="549"/>
                  </a:cubicBezTo>
                  <a:cubicBezTo>
                    <a:pt x="2268" y="469"/>
                    <a:pt x="2271" y="456"/>
                    <a:pt x="2267" y="448"/>
                  </a:cubicBezTo>
                  <a:cubicBezTo>
                    <a:pt x="2258" y="404"/>
                    <a:pt x="2259" y="397"/>
                    <a:pt x="2259" y="392"/>
                  </a:cubicBezTo>
                  <a:cubicBezTo>
                    <a:pt x="2248" y="345"/>
                    <a:pt x="2241" y="330"/>
                    <a:pt x="2239" y="309"/>
                  </a:cubicBezTo>
                  <a:cubicBezTo>
                    <a:pt x="2222" y="224"/>
                    <a:pt x="2222" y="224"/>
                    <a:pt x="2222" y="224"/>
                  </a:cubicBezTo>
                  <a:cubicBezTo>
                    <a:pt x="2251" y="334"/>
                    <a:pt x="2261" y="357"/>
                    <a:pt x="2267" y="383"/>
                  </a:cubicBezTo>
                  <a:cubicBezTo>
                    <a:pt x="2291" y="481"/>
                    <a:pt x="2283" y="496"/>
                    <a:pt x="2289" y="496"/>
                  </a:cubicBezTo>
                  <a:cubicBezTo>
                    <a:pt x="2287" y="419"/>
                    <a:pt x="2280" y="404"/>
                    <a:pt x="2278" y="383"/>
                  </a:cubicBezTo>
                  <a:cubicBezTo>
                    <a:pt x="2270" y="353"/>
                    <a:pt x="2266" y="344"/>
                    <a:pt x="2263" y="335"/>
                  </a:cubicBezTo>
                  <a:cubicBezTo>
                    <a:pt x="2256" y="313"/>
                    <a:pt x="2256" y="307"/>
                    <a:pt x="2259" y="307"/>
                  </a:cubicBezTo>
                  <a:cubicBezTo>
                    <a:pt x="2278" y="358"/>
                    <a:pt x="2280" y="360"/>
                    <a:pt x="2283" y="361"/>
                  </a:cubicBezTo>
                  <a:cubicBezTo>
                    <a:pt x="2293" y="392"/>
                    <a:pt x="2296" y="396"/>
                    <a:pt x="2298" y="403"/>
                  </a:cubicBezTo>
                  <a:cubicBezTo>
                    <a:pt x="2325" y="478"/>
                    <a:pt x="2328" y="488"/>
                    <a:pt x="2331" y="498"/>
                  </a:cubicBezTo>
                  <a:cubicBezTo>
                    <a:pt x="2338" y="508"/>
                    <a:pt x="2334" y="491"/>
                    <a:pt x="2331" y="472"/>
                  </a:cubicBezTo>
                  <a:cubicBezTo>
                    <a:pt x="2311" y="413"/>
                    <a:pt x="2307" y="406"/>
                    <a:pt x="2304" y="398"/>
                  </a:cubicBezTo>
                  <a:cubicBezTo>
                    <a:pt x="2290" y="367"/>
                    <a:pt x="2289" y="357"/>
                    <a:pt x="2285" y="350"/>
                  </a:cubicBezTo>
                  <a:cubicBezTo>
                    <a:pt x="2267" y="309"/>
                    <a:pt x="2268" y="300"/>
                    <a:pt x="2263" y="298"/>
                  </a:cubicBezTo>
                  <a:cubicBezTo>
                    <a:pt x="2256" y="266"/>
                    <a:pt x="2251" y="256"/>
                    <a:pt x="2248" y="243"/>
                  </a:cubicBezTo>
                  <a:cubicBezTo>
                    <a:pt x="2239" y="223"/>
                    <a:pt x="2242" y="212"/>
                    <a:pt x="2237" y="208"/>
                  </a:cubicBezTo>
                  <a:cubicBezTo>
                    <a:pt x="2234" y="166"/>
                    <a:pt x="2230" y="158"/>
                    <a:pt x="2235" y="158"/>
                  </a:cubicBezTo>
                  <a:cubicBezTo>
                    <a:pt x="2239" y="170"/>
                    <a:pt x="2243" y="172"/>
                    <a:pt x="2241" y="180"/>
                  </a:cubicBezTo>
                  <a:cubicBezTo>
                    <a:pt x="2249" y="202"/>
                    <a:pt x="2251" y="207"/>
                    <a:pt x="2252" y="213"/>
                  </a:cubicBezTo>
                  <a:cubicBezTo>
                    <a:pt x="2275" y="265"/>
                    <a:pt x="2275" y="274"/>
                    <a:pt x="2280" y="276"/>
                  </a:cubicBezTo>
                  <a:cubicBezTo>
                    <a:pt x="2308" y="328"/>
                    <a:pt x="2303" y="329"/>
                    <a:pt x="2309" y="335"/>
                  </a:cubicBezTo>
                  <a:cubicBezTo>
                    <a:pt x="2332" y="387"/>
                    <a:pt x="2333" y="394"/>
                    <a:pt x="2335" y="400"/>
                  </a:cubicBezTo>
                  <a:cubicBezTo>
                    <a:pt x="2347" y="416"/>
                    <a:pt x="2340" y="405"/>
                    <a:pt x="2337" y="389"/>
                  </a:cubicBezTo>
                  <a:cubicBezTo>
                    <a:pt x="2316" y="338"/>
                    <a:pt x="2316" y="332"/>
                    <a:pt x="2313" y="331"/>
                  </a:cubicBezTo>
                  <a:cubicBezTo>
                    <a:pt x="2290" y="282"/>
                    <a:pt x="2286" y="276"/>
                    <a:pt x="2285" y="267"/>
                  </a:cubicBezTo>
                  <a:cubicBezTo>
                    <a:pt x="2250" y="182"/>
                    <a:pt x="2253" y="175"/>
                    <a:pt x="2250" y="174"/>
                  </a:cubicBezTo>
                  <a:cubicBezTo>
                    <a:pt x="2239" y="89"/>
                    <a:pt x="2239" y="89"/>
                    <a:pt x="2239" y="89"/>
                  </a:cubicBezTo>
                  <a:cubicBezTo>
                    <a:pt x="2242" y="83"/>
                    <a:pt x="2245" y="92"/>
                    <a:pt x="2248" y="102"/>
                  </a:cubicBezTo>
                  <a:cubicBezTo>
                    <a:pt x="2260" y="158"/>
                    <a:pt x="2256" y="162"/>
                    <a:pt x="2259" y="169"/>
                  </a:cubicBezTo>
                  <a:cubicBezTo>
                    <a:pt x="2276" y="216"/>
                    <a:pt x="2279" y="222"/>
                    <a:pt x="2283" y="228"/>
                  </a:cubicBezTo>
                  <a:cubicBezTo>
                    <a:pt x="2307" y="276"/>
                    <a:pt x="2309" y="280"/>
                    <a:pt x="2311" y="283"/>
                  </a:cubicBezTo>
                  <a:cubicBezTo>
                    <a:pt x="2328" y="325"/>
                    <a:pt x="2338" y="319"/>
                    <a:pt x="2335" y="326"/>
                  </a:cubicBezTo>
                  <a:cubicBezTo>
                    <a:pt x="2367" y="382"/>
                    <a:pt x="2372" y="395"/>
                    <a:pt x="2379" y="407"/>
                  </a:cubicBezTo>
                  <a:cubicBezTo>
                    <a:pt x="2390" y="433"/>
                    <a:pt x="2389" y="444"/>
                    <a:pt x="2396" y="446"/>
                  </a:cubicBezTo>
                  <a:cubicBezTo>
                    <a:pt x="2383" y="398"/>
                    <a:pt x="2378" y="394"/>
                    <a:pt x="2376" y="387"/>
                  </a:cubicBezTo>
                  <a:cubicBezTo>
                    <a:pt x="2366" y="361"/>
                    <a:pt x="2362" y="356"/>
                    <a:pt x="2359" y="350"/>
                  </a:cubicBezTo>
                  <a:cubicBezTo>
                    <a:pt x="2339" y="309"/>
                    <a:pt x="2332" y="306"/>
                    <a:pt x="2331" y="298"/>
                  </a:cubicBezTo>
                  <a:cubicBezTo>
                    <a:pt x="2307" y="252"/>
                    <a:pt x="2301" y="254"/>
                    <a:pt x="2302" y="248"/>
                  </a:cubicBezTo>
                  <a:cubicBezTo>
                    <a:pt x="2283" y="204"/>
                    <a:pt x="2278" y="200"/>
                    <a:pt x="2278" y="191"/>
                  </a:cubicBezTo>
                  <a:cubicBezTo>
                    <a:pt x="2267" y="166"/>
                    <a:pt x="2267" y="157"/>
                    <a:pt x="2263" y="152"/>
                  </a:cubicBezTo>
                  <a:cubicBezTo>
                    <a:pt x="2251" y="76"/>
                    <a:pt x="2255" y="67"/>
                    <a:pt x="2250" y="67"/>
                  </a:cubicBezTo>
                  <a:cubicBezTo>
                    <a:pt x="2257" y="67"/>
                    <a:pt x="2254" y="69"/>
                    <a:pt x="2254" y="69"/>
                  </a:cubicBezTo>
                  <a:cubicBezTo>
                    <a:pt x="2268" y="115"/>
                    <a:pt x="2274" y="129"/>
                    <a:pt x="2276" y="147"/>
                  </a:cubicBezTo>
                  <a:cubicBezTo>
                    <a:pt x="2288" y="177"/>
                    <a:pt x="2296" y="180"/>
                    <a:pt x="2296" y="191"/>
                  </a:cubicBezTo>
                  <a:cubicBezTo>
                    <a:pt x="2319" y="237"/>
                    <a:pt x="2320" y="240"/>
                    <a:pt x="2320" y="246"/>
                  </a:cubicBezTo>
                  <a:cubicBezTo>
                    <a:pt x="2346" y="278"/>
                    <a:pt x="2348" y="286"/>
                    <a:pt x="2352" y="291"/>
                  </a:cubicBezTo>
                  <a:cubicBezTo>
                    <a:pt x="2366" y="302"/>
                    <a:pt x="2361" y="300"/>
                    <a:pt x="2359" y="294"/>
                  </a:cubicBezTo>
                  <a:cubicBezTo>
                    <a:pt x="2344" y="265"/>
                    <a:pt x="2334" y="258"/>
                    <a:pt x="2331" y="243"/>
                  </a:cubicBezTo>
                  <a:cubicBezTo>
                    <a:pt x="2314" y="218"/>
                    <a:pt x="2317" y="211"/>
                    <a:pt x="2313" y="211"/>
                  </a:cubicBezTo>
                  <a:cubicBezTo>
                    <a:pt x="2288" y="150"/>
                    <a:pt x="2278" y="125"/>
                    <a:pt x="2274" y="95"/>
                  </a:cubicBezTo>
                  <a:cubicBezTo>
                    <a:pt x="2262" y="50"/>
                    <a:pt x="2253" y="44"/>
                    <a:pt x="2259" y="38"/>
                  </a:cubicBezTo>
                  <a:cubicBezTo>
                    <a:pt x="2274" y="70"/>
                    <a:pt x="2276" y="86"/>
                    <a:pt x="2280" y="99"/>
                  </a:cubicBezTo>
                  <a:cubicBezTo>
                    <a:pt x="2305" y="148"/>
                    <a:pt x="2303" y="167"/>
                    <a:pt x="2313" y="176"/>
                  </a:cubicBezTo>
                  <a:cubicBezTo>
                    <a:pt x="2338" y="219"/>
                    <a:pt x="2340" y="227"/>
                    <a:pt x="2344" y="235"/>
                  </a:cubicBezTo>
                  <a:cubicBezTo>
                    <a:pt x="2359" y="266"/>
                    <a:pt x="2368" y="271"/>
                    <a:pt x="2370" y="283"/>
                  </a:cubicBezTo>
                  <a:cubicBezTo>
                    <a:pt x="2380" y="300"/>
                    <a:pt x="2380" y="307"/>
                    <a:pt x="2385" y="309"/>
                  </a:cubicBezTo>
                  <a:cubicBezTo>
                    <a:pt x="2400" y="342"/>
                    <a:pt x="2399" y="349"/>
                    <a:pt x="2405" y="350"/>
                  </a:cubicBezTo>
                  <a:cubicBezTo>
                    <a:pt x="2393" y="318"/>
                    <a:pt x="2393" y="308"/>
                    <a:pt x="2387" y="304"/>
                  </a:cubicBezTo>
                  <a:cubicBezTo>
                    <a:pt x="2374" y="271"/>
                    <a:pt x="2365" y="260"/>
                    <a:pt x="2361" y="246"/>
                  </a:cubicBezTo>
                  <a:cubicBezTo>
                    <a:pt x="2339" y="201"/>
                    <a:pt x="2331" y="200"/>
                    <a:pt x="2331" y="191"/>
                  </a:cubicBezTo>
                  <a:cubicBezTo>
                    <a:pt x="2314" y="161"/>
                    <a:pt x="2314" y="156"/>
                    <a:pt x="2311" y="154"/>
                  </a:cubicBezTo>
                  <a:cubicBezTo>
                    <a:pt x="2283" y="77"/>
                    <a:pt x="2279" y="62"/>
                    <a:pt x="2272" y="49"/>
                  </a:cubicBezTo>
                  <a:cubicBezTo>
                    <a:pt x="2263" y="8"/>
                    <a:pt x="2262" y="4"/>
                    <a:pt x="2261" y="0"/>
                  </a:cubicBezTo>
                  <a:cubicBezTo>
                    <a:pt x="2237" y="26"/>
                    <a:pt x="2228" y="31"/>
                    <a:pt x="2230" y="36"/>
                  </a:cubicBezTo>
                  <a:cubicBezTo>
                    <a:pt x="2215" y="56"/>
                    <a:pt x="2214" y="58"/>
                    <a:pt x="2213" y="60"/>
                  </a:cubicBezTo>
                  <a:cubicBezTo>
                    <a:pt x="2198" y="81"/>
                    <a:pt x="2200" y="87"/>
                    <a:pt x="2198" y="89"/>
                  </a:cubicBezTo>
                  <a:cubicBezTo>
                    <a:pt x="2171" y="128"/>
                    <a:pt x="2162" y="138"/>
                    <a:pt x="2154" y="150"/>
                  </a:cubicBezTo>
                  <a:cubicBezTo>
                    <a:pt x="2136" y="169"/>
                    <a:pt x="2134" y="170"/>
                    <a:pt x="2134" y="174"/>
                  </a:cubicBezTo>
                  <a:cubicBezTo>
                    <a:pt x="2115" y="188"/>
                    <a:pt x="2117" y="195"/>
                    <a:pt x="2110" y="193"/>
                  </a:cubicBezTo>
                  <a:cubicBezTo>
                    <a:pt x="2094" y="217"/>
                    <a:pt x="2084" y="217"/>
                    <a:pt x="2082" y="224"/>
                  </a:cubicBezTo>
                  <a:cubicBezTo>
                    <a:pt x="2041" y="255"/>
                    <a:pt x="2044" y="266"/>
                    <a:pt x="2036" y="265"/>
                  </a:cubicBezTo>
                  <a:cubicBezTo>
                    <a:pt x="2014" y="293"/>
                    <a:pt x="2007" y="294"/>
                    <a:pt x="2004" y="298"/>
                  </a:cubicBezTo>
                  <a:cubicBezTo>
                    <a:pt x="1966" y="340"/>
                    <a:pt x="1961" y="350"/>
                    <a:pt x="1953" y="357"/>
                  </a:cubicBezTo>
                  <a:cubicBezTo>
                    <a:pt x="1931" y="393"/>
                    <a:pt x="1929" y="394"/>
                    <a:pt x="1929" y="398"/>
                  </a:cubicBezTo>
                  <a:cubicBezTo>
                    <a:pt x="1915" y="411"/>
                    <a:pt x="1919" y="423"/>
                    <a:pt x="1914" y="427"/>
                  </a:cubicBezTo>
                  <a:cubicBezTo>
                    <a:pt x="1891" y="465"/>
                    <a:pt x="1885" y="467"/>
                    <a:pt x="1884" y="474"/>
                  </a:cubicBezTo>
                  <a:cubicBezTo>
                    <a:pt x="1863" y="515"/>
                    <a:pt x="1863" y="524"/>
                    <a:pt x="1862" y="531"/>
                  </a:cubicBezTo>
                  <a:close/>
                  <a:moveTo>
                    <a:pt x="2182" y="235"/>
                  </a:moveTo>
                  <a:cubicBezTo>
                    <a:pt x="2179" y="238"/>
                    <a:pt x="2176" y="243"/>
                    <a:pt x="2174" y="248"/>
                  </a:cubicBezTo>
                  <a:cubicBezTo>
                    <a:pt x="2167" y="244"/>
                    <a:pt x="2178" y="240"/>
                    <a:pt x="2178" y="235"/>
                  </a:cubicBezTo>
                  <a:cubicBezTo>
                    <a:pt x="2182" y="231"/>
                    <a:pt x="2183" y="225"/>
                    <a:pt x="2187" y="222"/>
                  </a:cubicBezTo>
                  <a:cubicBezTo>
                    <a:pt x="2193" y="225"/>
                    <a:pt x="2182" y="230"/>
                    <a:pt x="2182" y="235"/>
                  </a:cubicBezTo>
                  <a:close/>
                  <a:moveTo>
                    <a:pt x="2187" y="357"/>
                  </a:moveTo>
                  <a:cubicBezTo>
                    <a:pt x="2185" y="361"/>
                    <a:pt x="2184" y="355"/>
                    <a:pt x="2185" y="352"/>
                  </a:cubicBezTo>
                  <a:cubicBezTo>
                    <a:pt x="2186" y="348"/>
                    <a:pt x="2187" y="354"/>
                    <a:pt x="2187" y="357"/>
                  </a:cubicBezTo>
                  <a:close/>
                  <a:moveTo>
                    <a:pt x="2219" y="145"/>
                  </a:moveTo>
                  <a:cubicBezTo>
                    <a:pt x="2214" y="140"/>
                    <a:pt x="2220" y="127"/>
                    <a:pt x="2222" y="121"/>
                  </a:cubicBezTo>
                  <a:cubicBezTo>
                    <a:pt x="2226" y="126"/>
                    <a:pt x="2217" y="135"/>
                    <a:pt x="2219" y="145"/>
                  </a:cubicBezTo>
                  <a:close/>
                  <a:moveTo>
                    <a:pt x="2224" y="178"/>
                  </a:moveTo>
                  <a:cubicBezTo>
                    <a:pt x="2215" y="176"/>
                    <a:pt x="2223" y="170"/>
                    <a:pt x="2222" y="163"/>
                  </a:cubicBezTo>
                  <a:cubicBezTo>
                    <a:pt x="2226" y="164"/>
                    <a:pt x="2222" y="173"/>
                    <a:pt x="2224" y="178"/>
                  </a:cubicBezTo>
                  <a:close/>
                  <a:moveTo>
                    <a:pt x="2224" y="108"/>
                  </a:moveTo>
                  <a:cubicBezTo>
                    <a:pt x="2214" y="104"/>
                    <a:pt x="2228" y="98"/>
                    <a:pt x="2226" y="89"/>
                  </a:cubicBezTo>
                  <a:cubicBezTo>
                    <a:pt x="2234" y="95"/>
                    <a:pt x="2220" y="99"/>
                    <a:pt x="2224" y="108"/>
                  </a:cubicBezTo>
                  <a:close/>
                  <a:moveTo>
                    <a:pt x="1936" y="394"/>
                  </a:moveTo>
                  <a:cubicBezTo>
                    <a:pt x="1942" y="395"/>
                    <a:pt x="1938" y="386"/>
                    <a:pt x="1942" y="385"/>
                  </a:cubicBezTo>
                  <a:cubicBezTo>
                    <a:pt x="1960" y="361"/>
                    <a:pt x="1960" y="359"/>
                    <a:pt x="1962" y="359"/>
                  </a:cubicBezTo>
                  <a:cubicBezTo>
                    <a:pt x="1986" y="332"/>
                    <a:pt x="1983" y="324"/>
                    <a:pt x="1990" y="326"/>
                  </a:cubicBezTo>
                  <a:cubicBezTo>
                    <a:pt x="2018" y="297"/>
                    <a:pt x="2025" y="294"/>
                    <a:pt x="2028" y="287"/>
                  </a:cubicBezTo>
                  <a:cubicBezTo>
                    <a:pt x="2057" y="259"/>
                    <a:pt x="2065" y="253"/>
                    <a:pt x="2069" y="243"/>
                  </a:cubicBezTo>
                  <a:cubicBezTo>
                    <a:pt x="2089" y="229"/>
                    <a:pt x="2091" y="223"/>
                    <a:pt x="2095" y="219"/>
                  </a:cubicBezTo>
                  <a:cubicBezTo>
                    <a:pt x="2122" y="195"/>
                    <a:pt x="2125" y="194"/>
                    <a:pt x="2128" y="191"/>
                  </a:cubicBezTo>
                  <a:cubicBezTo>
                    <a:pt x="2158" y="150"/>
                    <a:pt x="2172" y="150"/>
                    <a:pt x="2171" y="137"/>
                  </a:cubicBezTo>
                  <a:cubicBezTo>
                    <a:pt x="2214" y="85"/>
                    <a:pt x="2219" y="63"/>
                    <a:pt x="2232" y="49"/>
                  </a:cubicBezTo>
                  <a:cubicBezTo>
                    <a:pt x="2223" y="76"/>
                    <a:pt x="2223" y="85"/>
                    <a:pt x="2217" y="86"/>
                  </a:cubicBezTo>
                  <a:cubicBezTo>
                    <a:pt x="2188" y="142"/>
                    <a:pt x="2188" y="148"/>
                    <a:pt x="2185" y="150"/>
                  </a:cubicBezTo>
                  <a:cubicBezTo>
                    <a:pt x="2156" y="180"/>
                    <a:pt x="2157" y="192"/>
                    <a:pt x="2150" y="195"/>
                  </a:cubicBezTo>
                  <a:cubicBezTo>
                    <a:pt x="2129" y="217"/>
                    <a:pt x="2128" y="226"/>
                    <a:pt x="2119" y="228"/>
                  </a:cubicBezTo>
                  <a:cubicBezTo>
                    <a:pt x="2083" y="268"/>
                    <a:pt x="2080" y="275"/>
                    <a:pt x="2073" y="278"/>
                  </a:cubicBezTo>
                  <a:cubicBezTo>
                    <a:pt x="2055" y="295"/>
                    <a:pt x="2054" y="297"/>
                    <a:pt x="2052" y="298"/>
                  </a:cubicBezTo>
                  <a:cubicBezTo>
                    <a:pt x="2027" y="319"/>
                    <a:pt x="2016" y="328"/>
                    <a:pt x="2004" y="337"/>
                  </a:cubicBezTo>
                  <a:cubicBezTo>
                    <a:pt x="1958" y="377"/>
                    <a:pt x="1956" y="381"/>
                    <a:pt x="1953" y="383"/>
                  </a:cubicBezTo>
                  <a:cubicBezTo>
                    <a:pt x="1937" y="401"/>
                    <a:pt x="1934" y="402"/>
                    <a:pt x="1934" y="405"/>
                  </a:cubicBezTo>
                  <a:close/>
                  <a:moveTo>
                    <a:pt x="26" y="1668"/>
                  </a:moveTo>
                  <a:cubicBezTo>
                    <a:pt x="28" y="1662"/>
                    <a:pt x="33" y="1659"/>
                    <a:pt x="33" y="1652"/>
                  </a:cubicBezTo>
                  <a:cubicBezTo>
                    <a:pt x="46" y="1613"/>
                    <a:pt x="53" y="1613"/>
                    <a:pt x="52" y="1605"/>
                  </a:cubicBezTo>
                  <a:cubicBezTo>
                    <a:pt x="74" y="1552"/>
                    <a:pt x="74" y="1545"/>
                    <a:pt x="76" y="1540"/>
                  </a:cubicBezTo>
                  <a:cubicBezTo>
                    <a:pt x="83" y="1465"/>
                    <a:pt x="85" y="1463"/>
                    <a:pt x="85" y="1447"/>
                  </a:cubicBezTo>
                  <a:cubicBezTo>
                    <a:pt x="81" y="1401"/>
                    <a:pt x="79" y="1389"/>
                    <a:pt x="78" y="1378"/>
                  </a:cubicBezTo>
                  <a:cubicBezTo>
                    <a:pt x="68" y="1370"/>
                    <a:pt x="74" y="1384"/>
                    <a:pt x="77" y="1402"/>
                  </a:cubicBezTo>
                  <a:cubicBezTo>
                    <a:pt x="81" y="1490"/>
                    <a:pt x="72" y="1495"/>
                    <a:pt x="76" y="1505"/>
                  </a:cubicBezTo>
                  <a:cubicBezTo>
                    <a:pt x="71" y="1530"/>
                    <a:pt x="71" y="1533"/>
                    <a:pt x="69" y="1536"/>
                  </a:cubicBezTo>
                  <a:cubicBezTo>
                    <a:pt x="53" y="1576"/>
                    <a:pt x="50" y="1591"/>
                    <a:pt x="45" y="1603"/>
                  </a:cubicBezTo>
                  <a:cubicBezTo>
                    <a:pt x="26" y="1644"/>
                    <a:pt x="25" y="1651"/>
                    <a:pt x="23" y="1657"/>
                  </a:cubicBezTo>
                  <a:cubicBezTo>
                    <a:pt x="6" y="1698"/>
                    <a:pt x="5" y="1701"/>
                    <a:pt x="2" y="1702"/>
                  </a:cubicBezTo>
                  <a:cubicBezTo>
                    <a:pt x="6" y="1719"/>
                    <a:pt x="13" y="1701"/>
                    <a:pt x="20" y="1684"/>
                  </a:cubicBezTo>
                  <a:close/>
                  <a:moveTo>
                    <a:pt x="23" y="1719"/>
                  </a:moveTo>
                  <a:cubicBezTo>
                    <a:pt x="24" y="1711"/>
                    <a:pt x="28" y="1707"/>
                    <a:pt x="28" y="1698"/>
                  </a:cubicBezTo>
                  <a:cubicBezTo>
                    <a:pt x="45" y="1672"/>
                    <a:pt x="49" y="1664"/>
                    <a:pt x="51" y="1655"/>
                  </a:cubicBezTo>
                  <a:cubicBezTo>
                    <a:pt x="75" y="1621"/>
                    <a:pt x="74" y="1616"/>
                    <a:pt x="74" y="1610"/>
                  </a:cubicBezTo>
                  <a:cubicBezTo>
                    <a:pt x="99" y="1561"/>
                    <a:pt x="96" y="1552"/>
                    <a:pt x="101" y="1551"/>
                  </a:cubicBezTo>
                  <a:cubicBezTo>
                    <a:pt x="113" y="1524"/>
                    <a:pt x="109" y="1515"/>
                    <a:pt x="113" y="1513"/>
                  </a:cubicBezTo>
                  <a:cubicBezTo>
                    <a:pt x="114" y="1449"/>
                    <a:pt x="109" y="1450"/>
                    <a:pt x="111" y="1443"/>
                  </a:cubicBezTo>
                  <a:cubicBezTo>
                    <a:pt x="103" y="1515"/>
                    <a:pt x="103" y="1522"/>
                    <a:pt x="99" y="1525"/>
                  </a:cubicBezTo>
                  <a:cubicBezTo>
                    <a:pt x="88" y="1563"/>
                    <a:pt x="85" y="1567"/>
                    <a:pt x="82" y="1572"/>
                  </a:cubicBezTo>
                  <a:cubicBezTo>
                    <a:pt x="73" y="1591"/>
                    <a:pt x="77" y="1601"/>
                    <a:pt x="69" y="1602"/>
                  </a:cubicBezTo>
                  <a:cubicBezTo>
                    <a:pt x="37" y="1672"/>
                    <a:pt x="28" y="1678"/>
                    <a:pt x="25" y="1690"/>
                  </a:cubicBezTo>
                  <a:cubicBezTo>
                    <a:pt x="1" y="1736"/>
                    <a:pt x="2" y="1742"/>
                    <a:pt x="0" y="1745"/>
                  </a:cubicBezTo>
                  <a:cubicBezTo>
                    <a:pt x="16" y="1729"/>
                    <a:pt x="21" y="1725"/>
                    <a:pt x="23" y="1719"/>
                  </a:cubicBezTo>
                  <a:close/>
                  <a:moveTo>
                    <a:pt x="19" y="1542"/>
                  </a:moveTo>
                  <a:cubicBezTo>
                    <a:pt x="17" y="1531"/>
                    <a:pt x="26" y="1530"/>
                    <a:pt x="24" y="1520"/>
                  </a:cubicBezTo>
                  <a:cubicBezTo>
                    <a:pt x="30" y="1515"/>
                    <a:pt x="27" y="1504"/>
                    <a:pt x="31" y="1499"/>
                  </a:cubicBezTo>
                  <a:cubicBezTo>
                    <a:pt x="34" y="1484"/>
                    <a:pt x="42" y="1473"/>
                    <a:pt x="44" y="1457"/>
                  </a:cubicBezTo>
                  <a:cubicBezTo>
                    <a:pt x="50" y="1453"/>
                    <a:pt x="46" y="1441"/>
                    <a:pt x="51" y="1437"/>
                  </a:cubicBezTo>
                  <a:cubicBezTo>
                    <a:pt x="50" y="1426"/>
                    <a:pt x="53" y="1419"/>
                    <a:pt x="54" y="1410"/>
                  </a:cubicBezTo>
                  <a:cubicBezTo>
                    <a:pt x="53" y="1396"/>
                    <a:pt x="52" y="1381"/>
                    <a:pt x="51" y="1367"/>
                  </a:cubicBezTo>
                  <a:cubicBezTo>
                    <a:pt x="47" y="1366"/>
                    <a:pt x="50" y="1357"/>
                    <a:pt x="45" y="1356"/>
                  </a:cubicBezTo>
                  <a:cubicBezTo>
                    <a:pt x="49" y="1377"/>
                    <a:pt x="45" y="1393"/>
                    <a:pt x="47" y="1413"/>
                  </a:cubicBezTo>
                  <a:cubicBezTo>
                    <a:pt x="46" y="1426"/>
                    <a:pt x="40" y="1435"/>
                    <a:pt x="41" y="1451"/>
                  </a:cubicBezTo>
                  <a:cubicBezTo>
                    <a:pt x="36" y="1454"/>
                    <a:pt x="38" y="1463"/>
                    <a:pt x="33" y="1466"/>
                  </a:cubicBezTo>
                  <a:cubicBezTo>
                    <a:pt x="36" y="1477"/>
                    <a:pt x="26" y="1477"/>
                    <a:pt x="28" y="1486"/>
                  </a:cubicBezTo>
                  <a:cubicBezTo>
                    <a:pt x="24" y="1490"/>
                    <a:pt x="26" y="1499"/>
                    <a:pt x="21" y="1502"/>
                  </a:cubicBezTo>
                  <a:cubicBezTo>
                    <a:pt x="21" y="1511"/>
                    <a:pt x="18" y="1516"/>
                    <a:pt x="16" y="1522"/>
                  </a:cubicBezTo>
                  <a:cubicBezTo>
                    <a:pt x="10" y="1533"/>
                    <a:pt x="9" y="1548"/>
                    <a:pt x="3" y="1558"/>
                  </a:cubicBezTo>
                  <a:cubicBezTo>
                    <a:pt x="2" y="1561"/>
                    <a:pt x="1" y="1564"/>
                    <a:pt x="0" y="1566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1" y="1585"/>
                    <a:pt x="1" y="1582"/>
                    <a:pt x="2" y="1580"/>
                  </a:cubicBezTo>
                  <a:cubicBezTo>
                    <a:pt x="10" y="1569"/>
                    <a:pt x="11" y="1552"/>
                    <a:pt x="19" y="1542"/>
                  </a:cubicBezTo>
                  <a:close/>
                  <a:moveTo>
                    <a:pt x="14" y="1619"/>
                  </a:moveTo>
                  <a:cubicBezTo>
                    <a:pt x="16" y="1615"/>
                    <a:pt x="18" y="1610"/>
                    <a:pt x="19" y="1605"/>
                  </a:cubicBezTo>
                  <a:cubicBezTo>
                    <a:pt x="18" y="1597"/>
                    <a:pt x="25" y="1597"/>
                    <a:pt x="25" y="1589"/>
                  </a:cubicBezTo>
                  <a:cubicBezTo>
                    <a:pt x="30" y="1580"/>
                    <a:pt x="34" y="1571"/>
                    <a:pt x="40" y="1562"/>
                  </a:cubicBezTo>
                  <a:cubicBezTo>
                    <a:pt x="41" y="1544"/>
                    <a:pt x="46" y="1529"/>
                    <a:pt x="52" y="1515"/>
                  </a:cubicBezTo>
                  <a:cubicBezTo>
                    <a:pt x="55" y="1508"/>
                    <a:pt x="56" y="1499"/>
                    <a:pt x="59" y="1493"/>
                  </a:cubicBezTo>
                  <a:cubicBezTo>
                    <a:pt x="54" y="1493"/>
                    <a:pt x="61" y="1487"/>
                    <a:pt x="61" y="1484"/>
                  </a:cubicBezTo>
                  <a:cubicBezTo>
                    <a:pt x="62" y="1480"/>
                    <a:pt x="61" y="1475"/>
                    <a:pt x="65" y="1473"/>
                  </a:cubicBezTo>
                  <a:cubicBezTo>
                    <a:pt x="65" y="1470"/>
                    <a:pt x="61" y="1462"/>
                    <a:pt x="66" y="1462"/>
                  </a:cubicBezTo>
                  <a:cubicBezTo>
                    <a:pt x="67" y="1459"/>
                    <a:pt x="63" y="1451"/>
                    <a:pt x="67" y="1451"/>
                  </a:cubicBezTo>
                  <a:cubicBezTo>
                    <a:pt x="68" y="1448"/>
                    <a:pt x="64" y="1440"/>
                    <a:pt x="69" y="1440"/>
                  </a:cubicBezTo>
                  <a:cubicBezTo>
                    <a:pt x="70" y="1436"/>
                    <a:pt x="65" y="1427"/>
                    <a:pt x="70" y="1427"/>
                  </a:cubicBezTo>
                  <a:cubicBezTo>
                    <a:pt x="68" y="1417"/>
                    <a:pt x="73" y="1413"/>
                    <a:pt x="71" y="1403"/>
                  </a:cubicBezTo>
                  <a:cubicBezTo>
                    <a:pt x="71" y="1394"/>
                    <a:pt x="73" y="1386"/>
                    <a:pt x="67" y="1381"/>
                  </a:cubicBezTo>
                  <a:cubicBezTo>
                    <a:pt x="67" y="1416"/>
                    <a:pt x="63" y="1447"/>
                    <a:pt x="56" y="1476"/>
                  </a:cubicBezTo>
                  <a:cubicBezTo>
                    <a:pt x="53" y="1491"/>
                    <a:pt x="50" y="1506"/>
                    <a:pt x="44" y="1518"/>
                  </a:cubicBezTo>
                  <a:cubicBezTo>
                    <a:pt x="40" y="1532"/>
                    <a:pt x="32" y="1543"/>
                    <a:pt x="31" y="1561"/>
                  </a:cubicBezTo>
                  <a:cubicBezTo>
                    <a:pt x="27" y="1563"/>
                    <a:pt x="27" y="1569"/>
                    <a:pt x="23" y="1572"/>
                  </a:cubicBezTo>
                  <a:cubicBezTo>
                    <a:pt x="23" y="1575"/>
                    <a:pt x="24" y="1580"/>
                    <a:pt x="20" y="1579"/>
                  </a:cubicBezTo>
                  <a:cubicBezTo>
                    <a:pt x="20" y="1582"/>
                    <a:pt x="20" y="1586"/>
                    <a:pt x="16" y="1586"/>
                  </a:cubicBezTo>
                  <a:cubicBezTo>
                    <a:pt x="16" y="1596"/>
                    <a:pt x="10" y="1601"/>
                    <a:pt x="9" y="1610"/>
                  </a:cubicBezTo>
                  <a:cubicBezTo>
                    <a:pt x="4" y="1615"/>
                    <a:pt x="3" y="1623"/>
                    <a:pt x="0" y="1629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49"/>
                    <a:pt x="0" y="1649"/>
                    <a:pt x="0" y="1648"/>
                  </a:cubicBezTo>
                  <a:cubicBezTo>
                    <a:pt x="6" y="1639"/>
                    <a:pt x="9" y="1628"/>
                    <a:pt x="14" y="1619"/>
                  </a:cubicBezTo>
                  <a:close/>
                  <a:moveTo>
                    <a:pt x="17" y="1487"/>
                  </a:moveTo>
                  <a:cubicBezTo>
                    <a:pt x="19" y="1482"/>
                    <a:pt x="20" y="1476"/>
                    <a:pt x="21" y="1469"/>
                  </a:cubicBezTo>
                  <a:cubicBezTo>
                    <a:pt x="21" y="1465"/>
                    <a:pt x="28" y="1455"/>
                    <a:pt x="22" y="1452"/>
                  </a:cubicBezTo>
                  <a:cubicBezTo>
                    <a:pt x="15" y="1460"/>
                    <a:pt x="20" y="1478"/>
                    <a:pt x="11" y="1483"/>
                  </a:cubicBezTo>
                  <a:cubicBezTo>
                    <a:pt x="11" y="1498"/>
                    <a:pt x="2" y="1503"/>
                    <a:pt x="2" y="1517"/>
                  </a:cubicBezTo>
                  <a:cubicBezTo>
                    <a:pt x="1" y="1517"/>
                    <a:pt x="1" y="1518"/>
                    <a:pt x="0" y="1519"/>
                  </a:cubicBezTo>
                  <a:cubicBezTo>
                    <a:pt x="0" y="1534"/>
                    <a:pt x="0" y="1534"/>
                    <a:pt x="0" y="1534"/>
                  </a:cubicBezTo>
                  <a:cubicBezTo>
                    <a:pt x="2" y="1529"/>
                    <a:pt x="5" y="1524"/>
                    <a:pt x="7" y="1519"/>
                  </a:cubicBezTo>
                  <a:cubicBezTo>
                    <a:pt x="10" y="1508"/>
                    <a:pt x="14" y="1498"/>
                    <a:pt x="17" y="1487"/>
                  </a:cubicBezTo>
                  <a:close/>
                  <a:moveTo>
                    <a:pt x="2304" y="36"/>
                  </a:moveTo>
                  <a:cubicBezTo>
                    <a:pt x="2311" y="38"/>
                    <a:pt x="2309" y="48"/>
                    <a:pt x="2313" y="51"/>
                  </a:cubicBezTo>
                  <a:cubicBezTo>
                    <a:pt x="2337" y="115"/>
                    <a:pt x="2345" y="114"/>
                    <a:pt x="2344" y="123"/>
                  </a:cubicBezTo>
                  <a:cubicBezTo>
                    <a:pt x="2355" y="147"/>
                    <a:pt x="2359" y="152"/>
                    <a:pt x="2361" y="158"/>
                  </a:cubicBezTo>
                  <a:cubicBezTo>
                    <a:pt x="2371" y="182"/>
                    <a:pt x="2374" y="187"/>
                    <a:pt x="2376" y="193"/>
                  </a:cubicBezTo>
                  <a:cubicBezTo>
                    <a:pt x="2400" y="231"/>
                    <a:pt x="2405" y="235"/>
                    <a:pt x="2407" y="241"/>
                  </a:cubicBezTo>
                  <a:cubicBezTo>
                    <a:pt x="2451" y="290"/>
                    <a:pt x="2442" y="289"/>
                    <a:pt x="2442" y="280"/>
                  </a:cubicBezTo>
                  <a:cubicBezTo>
                    <a:pt x="2419" y="242"/>
                    <a:pt x="2413" y="243"/>
                    <a:pt x="2413" y="239"/>
                  </a:cubicBezTo>
                  <a:cubicBezTo>
                    <a:pt x="2398" y="221"/>
                    <a:pt x="2400" y="213"/>
                    <a:pt x="2396" y="213"/>
                  </a:cubicBezTo>
                  <a:cubicBezTo>
                    <a:pt x="2383" y="192"/>
                    <a:pt x="2383" y="183"/>
                    <a:pt x="2379" y="178"/>
                  </a:cubicBezTo>
                  <a:cubicBezTo>
                    <a:pt x="2367" y="146"/>
                    <a:pt x="2361" y="139"/>
                    <a:pt x="2357" y="130"/>
                  </a:cubicBezTo>
                  <a:cubicBezTo>
                    <a:pt x="2336" y="82"/>
                    <a:pt x="2326" y="64"/>
                    <a:pt x="2320" y="43"/>
                  </a:cubicBezTo>
                  <a:cubicBezTo>
                    <a:pt x="2308" y="8"/>
                    <a:pt x="2307" y="4"/>
                    <a:pt x="2305" y="0"/>
                  </a:cubicBezTo>
                  <a:cubicBezTo>
                    <a:pt x="2301" y="22"/>
                    <a:pt x="2306" y="26"/>
                    <a:pt x="2304" y="36"/>
                  </a:cubicBezTo>
                  <a:close/>
                  <a:moveTo>
                    <a:pt x="2324" y="4"/>
                  </a:moveTo>
                  <a:cubicBezTo>
                    <a:pt x="2324" y="9"/>
                    <a:pt x="2325" y="13"/>
                    <a:pt x="2328" y="14"/>
                  </a:cubicBezTo>
                  <a:cubicBezTo>
                    <a:pt x="2353" y="57"/>
                    <a:pt x="2352" y="67"/>
                    <a:pt x="2359" y="71"/>
                  </a:cubicBezTo>
                  <a:cubicBezTo>
                    <a:pt x="2382" y="114"/>
                    <a:pt x="2383" y="123"/>
                    <a:pt x="2387" y="128"/>
                  </a:cubicBezTo>
                  <a:cubicBezTo>
                    <a:pt x="2401" y="152"/>
                    <a:pt x="2404" y="159"/>
                    <a:pt x="2409" y="163"/>
                  </a:cubicBezTo>
                  <a:cubicBezTo>
                    <a:pt x="2431" y="203"/>
                    <a:pt x="2429" y="210"/>
                    <a:pt x="2433" y="211"/>
                  </a:cubicBezTo>
                  <a:cubicBezTo>
                    <a:pt x="2430" y="204"/>
                    <a:pt x="2431" y="199"/>
                    <a:pt x="2431" y="193"/>
                  </a:cubicBezTo>
                  <a:cubicBezTo>
                    <a:pt x="2398" y="141"/>
                    <a:pt x="2401" y="132"/>
                    <a:pt x="2396" y="130"/>
                  </a:cubicBezTo>
                  <a:cubicBezTo>
                    <a:pt x="2374" y="92"/>
                    <a:pt x="2375" y="90"/>
                    <a:pt x="2374" y="89"/>
                  </a:cubicBezTo>
                  <a:cubicBezTo>
                    <a:pt x="2366" y="61"/>
                    <a:pt x="2358" y="63"/>
                    <a:pt x="2359" y="56"/>
                  </a:cubicBezTo>
                  <a:cubicBezTo>
                    <a:pt x="2336" y="15"/>
                    <a:pt x="2343" y="13"/>
                    <a:pt x="2335" y="12"/>
                  </a:cubicBezTo>
                  <a:cubicBezTo>
                    <a:pt x="2320" y="2"/>
                    <a:pt x="2322" y="3"/>
                    <a:pt x="2324" y="4"/>
                  </a:cubicBezTo>
                  <a:close/>
                  <a:moveTo>
                    <a:pt x="2200" y="34"/>
                  </a:moveTo>
                  <a:cubicBezTo>
                    <a:pt x="2193" y="40"/>
                    <a:pt x="2190" y="50"/>
                    <a:pt x="2182" y="56"/>
                  </a:cubicBezTo>
                  <a:cubicBezTo>
                    <a:pt x="2156" y="99"/>
                    <a:pt x="2151" y="112"/>
                    <a:pt x="2141" y="119"/>
                  </a:cubicBezTo>
                  <a:cubicBezTo>
                    <a:pt x="2108" y="156"/>
                    <a:pt x="2111" y="163"/>
                    <a:pt x="2106" y="163"/>
                  </a:cubicBezTo>
                  <a:cubicBezTo>
                    <a:pt x="2092" y="179"/>
                    <a:pt x="2087" y="183"/>
                    <a:pt x="2084" y="189"/>
                  </a:cubicBezTo>
                  <a:cubicBezTo>
                    <a:pt x="2065" y="199"/>
                    <a:pt x="2069" y="208"/>
                    <a:pt x="2062" y="206"/>
                  </a:cubicBezTo>
                  <a:cubicBezTo>
                    <a:pt x="2039" y="224"/>
                    <a:pt x="2044" y="234"/>
                    <a:pt x="2036" y="232"/>
                  </a:cubicBezTo>
                  <a:cubicBezTo>
                    <a:pt x="2012" y="258"/>
                    <a:pt x="2011" y="260"/>
                    <a:pt x="2010" y="261"/>
                  </a:cubicBezTo>
                  <a:cubicBezTo>
                    <a:pt x="1993" y="277"/>
                    <a:pt x="1990" y="284"/>
                    <a:pt x="1986" y="289"/>
                  </a:cubicBezTo>
                  <a:cubicBezTo>
                    <a:pt x="1978" y="303"/>
                    <a:pt x="1981" y="303"/>
                    <a:pt x="1982" y="300"/>
                  </a:cubicBezTo>
                  <a:cubicBezTo>
                    <a:pt x="2017" y="265"/>
                    <a:pt x="2019" y="260"/>
                    <a:pt x="2023" y="256"/>
                  </a:cubicBezTo>
                  <a:cubicBezTo>
                    <a:pt x="2038" y="239"/>
                    <a:pt x="2043" y="237"/>
                    <a:pt x="2047" y="232"/>
                  </a:cubicBezTo>
                  <a:cubicBezTo>
                    <a:pt x="2068" y="214"/>
                    <a:pt x="2075" y="206"/>
                    <a:pt x="2084" y="200"/>
                  </a:cubicBezTo>
                  <a:cubicBezTo>
                    <a:pt x="2132" y="144"/>
                    <a:pt x="2138" y="136"/>
                    <a:pt x="2145" y="130"/>
                  </a:cubicBezTo>
                  <a:cubicBezTo>
                    <a:pt x="2188" y="76"/>
                    <a:pt x="2191" y="65"/>
                    <a:pt x="2195" y="56"/>
                  </a:cubicBezTo>
                  <a:cubicBezTo>
                    <a:pt x="2208" y="35"/>
                    <a:pt x="2209" y="32"/>
                    <a:pt x="2211" y="30"/>
                  </a:cubicBezTo>
                  <a:cubicBezTo>
                    <a:pt x="2226" y="2"/>
                    <a:pt x="2226" y="1"/>
                    <a:pt x="2227" y="0"/>
                  </a:cubicBezTo>
                  <a:cubicBezTo>
                    <a:pt x="2213" y="12"/>
                    <a:pt x="2207" y="13"/>
                    <a:pt x="2206" y="19"/>
                  </a:cubicBezTo>
                  <a:close/>
                  <a:moveTo>
                    <a:pt x="2278" y="25"/>
                  </a:moveTo>
                  <a:cubicBezTo>
                    <a:pt x="2279" y="28"/>
                    <a:pt x="2281" y="30"/>
                    <a:pt x="2280" y="34"/>
                  </a:cubicBezTo>
                  <a:cubicBezTo>
                    <a:pt x="2292" y="65"/>
                    <a:pt x="2296" y="73"/>
                    <a:pt x="2300" y="80"/>
                  </a:cubicBezTo>
                  <a:cubicBezTo>
                    <a:pt x="2322" y="129"/>
                    <a:pt x="2322" y="135"/>
                    <a:pt x="2324" y="141"/>
                  </a:cubicBezTo>
                  <a:cubicBezTo>
                    <a:pt x="2347" y="174"/>
                    <a:pt x="2346" y="177"/>
                    <a:pt x="2348" y="178"/>
                  </a:cubicBezTo>
                  <a:cubicBezTo>
                    <a:pt x="2371" y="216"/>
                    <a:pt x="2373" y="226"/>
                    <a:pt x="2381" y="230"/>
                  </a:cubicBezTo>
                  <a:cubicBezTo>
                    <a:pt x="2404" y="266"/>
                    <a:pt x="2403" y="273"/>
                    <a:pt x="2407" y="276"/>
                  </a:cubicBezTo>
                  <a:cubicBezTo>
                    <a:pt x="2434" y="313"/>
                    <a:pt x="2428" y="310"/>
                    <a:pt x="2427" y="302"/>
                  </a:cubicBezTo>
                  <a:cubicBezTo>
                    <a:pt x="2404" y="258"/>
                    <a:pt x="2402" y="250"/>
                    <a:pt x="2396" y="246"/>
                  </a:cubicBezTo>
                  <a:cubicBezTo>
                    <a:pt x="2372" y="203"/>
                    <a:pt x="2367" y="199"/>
                    <a:pt x="2365" y="191"/>
                  </a:cubicBezTo>
                  <a:cubicBezTo>
                    <a:pt x="2358" y="178"/>
                    <a:pt x="2353" y="178"/>
                    <a:pt x="2352" y="174"/>
                  </a:cubicBezTo>
                  <a:cubicBezTo>
                    <a:pt x="2324" y="125"/>
                    <a:pt x="2323" y="107"/>
                    <a:pt x="2315" y="95"/>
                  </a:cubicBezTo>
                  <a:cubicBezTo>
                    <a:pt x="2292" y="40"/>
                    <a:pt x="2291" y="22"/>
                    <a:pt x="2283" y="10"/>
                  </a:cubicBezTo>
                  <a:cubicBezTo>
                    <a:pt x="2272" y="3"/>
                    <a:pt x="2272" y="6"/>
                    <a:pt x="2274" y="8"/>
                  </a:cubicBezTo>
                  <a:close/>
                  <a:moveTo>
                    <a:pt x="2446" y="10"/>
                  </a:moveTo>
                  <a:cubicBezTo>
                    <a:pt x="2446" y="20"/>
                    <a:pt x="2450" y="25"/>
                    <a:pt x="2453" y="32"/>
                  </a:cubicBezTo>
                  <a:cubicBezTo>
                    <a:pt x="2451" y="39"/>
                    <a:pt x="2456" y="38"/>
                    <a:pt x="2455" y="45"/>
                  </a:cubicBezTo>
                  <a:cubicBezTo>
                    <a:pt x="2455" y="51"/>
                    <a:pt x="2456" y="55"/>
                    <a:pt x="2459" y="58"/>
                  </a:cubicBezTo>
                  <a:cubicBezTo>
                    <a:pt x="2460" y="42"/>
                    <a:pt x="2454" y="34"/>
                    <a:pt x="2453" y="21"/>
                  </a:cubicBezTo>
                  <a:cubicBezTo>
                    <a:pt x="2452" y="15"/>
                    <a:pt x="2449" y="10"/>
                    <a:pt x="2448" y="4"/>
                  </a:cubicBezTo>
                  <a:cubicBezTo>
                    <a:pt x="2449" y="2"/>
                    <a:pt x="2448" y="1"/>
                    <a:pt x="2448" y="0"/>
                  </a:cubicBezTo>
                  <a:cubicBezTo>
                    <a:pt x="2443" y="0"/>
                    <a:pt x="2443" y="0"/>
                    <a:pt x="2443" y="0"/>
                  </a:cubicBezTo>
                  <a:cubicBezTo>
                    <a:pt x="2445" y="2"/>
                    <a:pt x="2442" y="10"/>
                    <a:pt x="2446" y="10"/>
                  </a:cubicBezTo>
                  <a:close/>
                  <a:moveTo>
                    <a:pt x="2387" y="45"/>
                  </a:moveTo>
                  <a:cubicBezTo>
                    <a:pt x="2387" y="52"/>
                    <a:pt x="2389" y="56"/>
                    <a:pt x="2394" y="58"/>
                  </a:cubicBezTo>
                  <a:cubicBezTo>
                    <a:pt x="2392" y="67"/>
                    <a:pt x="2398" y="68"/>
                    <a:pt x="2398" y="75"/>
                  </a:cubicBezTo>
                  <a:cubicBezTo>
                    <a:pt x="2403" y="77"/>
                    <a:pt x="2400" y="87"/>
                    <a:pt x="2405" y="89"/>
                  </a:cubicBezTo>
                  <a:cubicBezTo>
                    <a:pt x="2406" y="94"/>
                    <a:pt x="2407" y="100"/>
                    <a:pt x="2409" y="104"/>
                  </a:cubicBezTo>
                  <a:cubicBezTo>
                    <a:pt x="2412" y="114"/>
                    <a:pt x="2416" y="123"/>
                    <a:pt x="2418" y="134"/>
                  </a:cubicBezTo>
                  <a:cubicBezTo>
                    <a:pt x="2421" y="138"/>
                    <a:pt x="2421" y="144"/>
                    <a:pt x="2422" y="150"/>
                  </a:cubicBezTo>
                  <a:cubicBezTo>
                    <a:pt x="2424" y="154"/>
                    <a:pt x="2427" y="158"/>
                    <a:pt x="2427" y="165"/>
                  </a:cubicBezTo>
                  <a:cubicBezTo>
                    <a:pt x="2429" y="169"/>
                    <a:pt x="2429" y="175"/>
                    <a:pt x="2431" y="180"/>
                  </a:cubicBezTo>
                  <a:cubicBezTo>
                    <a:pt x="2435" y="184"/>
                    <a:pt x="2430" y="196"/>
                    <a:pt x="2437" y="195"/>
                  </a:cubicBezTo>
                  <a:cubicBezTo>
                    <a:pt x="2436" y="175"/>
                    <a:pt x="2429" y="160"/>
                    <a:pt x="2427" y="141"/>
                  </a:cubicBezTo>
                  <a:cubicBezTo>
                    <a:pt x="2421" y="124"/>
                    <a:pt x="2416" y="107"/>
                    <a:pt x="2411" y="89"/>
                  </a:cubicBezTo>
                  <a:cubicBezTo>
                    <a:pt x="2412" y="83"/>
                    <a:pt x="2415" y="80"/>
                    <a:pt x="2413" y="73"/>
                  </a:cubicBezTo>
                  <a:cubicBezTo>
                    <a:pt x="2409" y="58"/>
                    <a:pt x="2405" y="42"/>
                    <a:pt x="2400" y="28"/>
                  </a:cubicBezTo>
                  <a:cubicBezTo>
                    <a:pt x="2398" y="25"/>
                    <a:pt x="2398" y="19"/>
                    <a:pt x="2396" y="17"/>
                  </a:cubicBezTo>
                  <a:cubicBezTo>
                    <a:pt x="2395" y="13"/>
                    <a:pt x="2395" y="8"/>
                    <a:pt x="2392" y="6"/>
                  </a:cubicBezTo>
                  <a:cubicBezTo>
                    <a:pt x="2391" y="4"/>
                    <a:pt x="2391" y="2"/>
                    <a:pt x="2391" y="0"/>
                  </a:cubicBezTo>
                  <a:cubicBezTo>
                    <a:pt x="2384" y="0"/>
                    <a:pt x="2384" y="0"/>
                    <a:pt x="2384" y="0"/>
                  </a:cubicBezTo>
                  <a:cubicBezTo>
                    <a:pt x="2385" y="3"/>
                    <a:pt x="2386" y="7"/>
                    <a:pt x="2387" y="10"/>
                  </a:cubicBezTo>
                  <a:cubicBezTo>
                    <a:pt x="2391" y="14"/>
                    <a:pt x="2392" y="21"/>
                    <a:pt x="2394" y="28"/>
                  </a:cubicBezTo>
                  <a:cubicBezTo>
                    <a:pt x="2397" y="31"/>
                    <a:pt x="2396" y="40"/>
                    <a:pt x="2400" y="43"/>
                  </a:cubicBezTo>
                  <a:cubicBezTo>
                    <a:pt x="2402" y="56"/>
                    <a:pt x="2408" y="64"/>
                    <a:pt x="2409" y="78"/>
                  </a:cubicBezTo>
                  <a:cubicBezTo>
                    <a:pt x="2400" y="69"/>
                    <a:pt x="2402" y="50"/>
                    <a:pt x="2392" y="43"/>
                  </a:cubicBezTo>
                  <a:cubicBezTo>
                    <a:pt x="2393" y="33"/>
                    <a:pt x="2386" y="31"/>
                    <a:pt x="2383" y="25"/>
                  </a:cubicBezTo>
                  <a:cubicBezTo>
                    <a:pt x="2381" y="19"/>
                    <a:pt x="2376" y="16"/>
                    <a:pt x="2374" y="10"/>
                  </a:cubicBezTo>
                  <a:cubicBezTo>
                    <a:pt x="2372" y="7"/>
                    <a:pt x="2370" y="4"/>
                    <a:pt x="2369" y="0"/>
                  </a:cubicBezTo>
                  <a:cubicBezTo>
                    <a:pt x="2359" y="0"/>
                    <a:pt x="2359" y="0"/>
                    <a:pt x="2359" y="0"/>
                  </a:cubicBezTo>
                  <a:cubicBezTo>
                    <a:pt x="2364" y="7"/>
                    <a:pt x="2367" y="15"/>
                    <a:pt x="2372" y="21"/>
                  </a:cubicBezTo>
                  <a:cubicBezTo>
                    <a:pt x="2377" y="29"/>
                    <a:pt x="2380" y="40"/>
                    <a:pt x="2387" y="45"/>
                  </a:cubicBezTo>
                  <a:close/>
                  <a:moveTo>
                    <a:pt x="2163" y="58"/>
                  </a:moveTo>
                  <a:cubicBezTo>
                    <a:pt x="2160" y="58"/>
                    <a:pt x="2160" y="61"/>
                    <a:pt x="2161" y="65"/>
                  </a:cubicBezTo>
                  <a:cubicBezTo>
                    <a:pt x="2143" y="86"/>
                    <a:pt x="2141" y="91"/>
                    <a:pt x="2137" y="93"/>
                  </a:cubicBezTo>
                  <a:cubicBezTo>
                    <a:pt x="2107" y="133"/>
                    <a:pt x="2102" y="135"/>
                    <a:pt x="2102" y="141"/>
                  </a:cubicBezTo>
                  <a:cubicBezTo>
                    <a:pt x="2067" y="176"/>
                    <a:pt x="2063" y="180"/>
                    <a:pt x="2060" y="184"/>
                  </a:cubicBezTo>
                  <a:cubicBezTo>
                    <a:pt x="2035" y="207"/>
                    <a:pt x="2037" y="212"/>
                    <a:pt x="2032" y="211"/>
                  </a:cubicBezTo>
                  <a:cubicBezTo>
                    <a:pt x="2001" y="240"/>
                    <a:pt x="1999" y="242"/>
                    <a:pt x="1999" y="246"/>
                  </a:cubicBezTo>
                  <a:cubicBezTo>
                    <a:pt x="1973" y="268"/>
                    <a:pt x="1972" y="281"/>
                    <a:pt x="1960" y="285"/>
                  </a:cubicBezTo>
                  <a:cubicBezTo>
                    <a:pt x="1938" y="324"/>
                    <a:pt x="1939" y="328"/>
                    <a:pt x="1936" y="328"/>
                  </a:cubicBezTo>
                  <a:cubicBezTo>
                    <a:pt x="1955" y="304"/>
                    <a:pt x="1963" y="300"/>
                    <a:pt x="1964" y="289"/>
                  </a:cubicBezTo>
                  <a:cubicBezTo>
                    <a:pt x="1986" y="267"/>
                    <a:pt x="1987" y="264"/>
                    <a:pt x="1990" y="265"/>
                  </a:cubicBezTo>
                  <a:cubicBezTo>
                    <a:pt x="2007" y="243"/>
                    <a:pt x="2012" y="241"/>
                    <a:pt x="2017" y="239"/>
                  </a:cubicBezTo>
                  <a:cubicBezTo>
                    <a:pt x="2040" y="213"/>
                    <a:pt x="2046" y="212"/>
                    <a:pt x="2049" y="208"/>
                  </a:cubicBezTo>
                  <a:cubicBezTo>
                    <a:pt x="2069" y="187"/>
                    <a:pt x="2071" y="184"/>
                    <a:pt x="2073" y="182"/>
                  </a:cubicBezTo>
                  <a:cubicBezTo>
                    <a:pt x="2086" y="165"/>
                    <a:pt x="2092" y="166"/>
                    <a:pt x="2091" y="161"/>
                  </a:cubicBezTo>
                  <a:cubicBezTo>
                    <a:pt x="2111" y="135"/>
                    <a:pt x="2122" y="137"/>
                    <a:pt x="2121" y="128"/>
                  </a:cubicBezTo>
                  <a:cubicBezTo>
                    <a:pt x="2157" y="79"/>
                    <a:pt x="2162" y="74"/>
                    <a:pt x="2167" y="71"/>
                  </a:cubicBezTo>
                  <a:cubicBezTo>
                    <a:pt x="2179" y="52"/>
                    <a:pt x="2180" y="49"/>
                    <a:pt x="2180" y="45"/>
                  </a:cubicBezTo>
                  <a:cubicBezTo>
                    <a:pt x="2209" y="6"/>
                    <a:pt x="2210" y="3"/>
                    <a:pt x="2211" y="0"/>
                  </a:cubicBezTo>
                  <a:cubicBezTo>
                    <a:pt x="2194" y="13"/>
                    <a:pt x="2189" y="15"/>
                    <a:pt x="2189" y="21"/>
                  </a:cubicBezTo>
                  <a:cubicBezTo>
                    <a:pt x="2173" y="40"/>
                    <a:pt x="2170" y="51"/>
                    <a:pt x="2163" y="58"/>
                  </a:cubicBezTo>
                  <a:close/>
                  <a:moveTo>
                    <a:pt x="2032" y="71"/>
                  </a:moveTo>
                  <a:cubicBezTo>
                    <a:pt x="2029" y="76"/>
                    <a:pt x="2026" y="79"/>
                    <a:pt x="2021" y="82"/>
                  </a:cubicBezTo>
                  <a:cubicBezTo>
                    <a:pt x="2019" y="88"/>
                    <a:pt x="2014" y="91"/>
                    <a:pt x="2010" y="95"/>
                  </a:cubicBezTo>
                  <a:cubicBezTo>
                    <a:pt x="2007" y="99"/>
                    <a:pt x="2001" y="101"/>
                    <a:pt x="1999" y="106"/>
                  </a:cubicBezTo>
                  <a:cubicBezTo>
                    <a:pt x="1997" y="112"/>
                    <a:pt x="1991" y="113"/>
                    <a:pt x="1988" y="119"/>
                  </a:cubicBezTo>
                  <a:cubicBezTo>
                    <a:pt x="1982" y="128"/>
                    <a:pt x="1975" y="136"/>
                    <a:pt x="1971" y="147"/>
                  </a:cubicBezTo>
                  <a:cubicBezTo>
                    <a:pt x="1966" y="150"/>
                    <a:pt x="1965" y="157"/>
                    <a:pt x="1962" y="163"/>
                  </a:cubicBezTo>
                  <a:cubicBezTo>
                    <a:pt x="1959" y="163"/>
                    <a:pt x="1961" y="169"/>
                    <a:pt x="1958" y="169"/>
                  </a:cubicBezTo>
                  <a:cubicBezTo>
                    <a:pt x="1956" y="172"/>
                    <a:pt x="1955" y="175"/>
                    <a:pt x="1956" y="180"/>
                  </a:cubicBezTo>
                  <a:cubicBezTo>
                    <a:pt x="1959" y="180"/>
                    <a:pt x="1961" y="178"/>
                    <a:pt x="1960" y="174"/>
                  </a:cubicBezTo>
                  <a:cubicBezTo>
                    <a:pt x="1963" y="173"/>
                    <a:pt x="1964" y="171"/>
                    <a:pt x="1964" y="167"/>
                  </a:cubicBezTo>
                  <a:cubicBezTo>
                    <a:pt x="1971" y="166"/>
                    <a:pt x="1969" y="155"/>
                    <a:pt x="1975" y="154"/>
                  </a:cubicBezTo>
                  <a:cubicBezTo>
                    <a:pt x="1978" y="141"/>
                    <a:pt x="1989" y="136"/>
                    <a:pt x="1993" y="123"/>
                  </a:cubicBezTo>
                  <a:cubicBezTo>
                    <a:pt x="2002" y="117"/>
                    <a:pt x="2007" y="108"/>
                    <a:pt x="2017" y="102"/>
                  </a:cubicBezTo>
                  <a:cubicBezTo>
                    <a:pt x="2018" y="96"/>
                    <a:pt x="2023" y="94"/>
                    <a:pt x="2028" y="91"/>
                  </a:cubicBezTo>
                  <a:cubicBezTo>
                    <a:pt x="2028" y="83"/>
                    <a:pt x="2037" y="84"/>
                    <a:pt x="2038" y="78"/>
                  </a:cubicBezTo>
                  <a:cubicBezTo>
                    <a:pt x="2043" y="75"/>
                    <a:pt x="2047" y="71"/>
                    <a:pt x="2049" y="67"/>
                  </a:cubicBezTo>
                  <a:cubicBezTo>
                    <a:pt x="2050" y="64"/>
                    <a:pt x="2054" y="64"/>
                    <a:pt x="2056" y="62"/>
                  </a:cubicBezTo>
                  <a:cubicBezTo>
                    <a:pt x="2053" y="55"/>
                    <a:pt x="2063" y="61"/>
                    <a:pt x="2060" y="54"/>
                  </a:cubicBezTo>
                  <a:cubicBezTo>
                    <a:pt x="2066" y="52"/>
                    <a:pt x="2069" y="47"/>
                    <a:pt x="2073" y="45"/>
                  </a:cubicBezTo>
                  <a:cubicBezTo>
                    <a:pt x="2072" y="36"/>
                    <a:pt x="2083" y="38"/>
                    <a:pt x="2084" y="32"/>
                  </a:cubicBezTo>
                  <a:cubicBezTo>
                    <a:pt x="2093" y="19"/>
                    <a:pt x="2106" y="10"/>
                    <a:pt x="211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102" y="0"/>
                    <a:pt x="2101" y="1"/>
                    <a:pt x="2099" y="1"/>
                  </a:cubicBezTo>
                  <a:cubicBezTo>
                    <a:pt x="2100" y="5"/>
                    <a:pt x="2098" y="7"/>
                    <a:pt x="2095" y="8"/>
                  </a:cubicBezTo>
                  <a:cubicBezTo>
                    <a:pt x="2092" y="8"/>
                    <a:pt x="2093" y="13"/>
                    <a:pt x="2089" y="12"/>
                  </a:cubicBezTo>
                  <a:cubicBezTo>
                    <a:pt x="2088" y="15"/>
                    <a:pt x="2085" y="16"/>
                    <a:pt x="2084" y="19"/>
                  </a:cubicBezTo>
                  <a:cubicBezTo>
                    <a:pt x="2084" y="23"/>
                    <a:pt x="2077" y="20"/>
                    <a:pt x="2078" y="25"/>
                  </a:cubicBezTo>
                  <a:cubicBezTo>
                    <a:pt x="2062" y="40"/>
                    <a:pt x="2048" y="56"/>
                    <a:pt x="2032" y="71"/>
                  </a:cubicBezTo>
                  <a:close/>
                  <a:moveTo>
                    <a:pt x="1980" y="45"/>
                  </a:moveTo>
                  <a:cubicBezTo>
                    <a:pt x="1973" y="42"/>
                    <a:pt x="1974" y="48"/>
                    <a:pt x="1971" y="49"/>
                  </a:cubicBezTo>
                  <a:cubicBezTo>
                    <a:pt x="1971" y="52"/>
                    <a:pt x="1964" y="57"/>
                    <a:pt x="1969" y="58"/>
                  </a:cubicBezTo>
                  <a:cubicBezTo>
                    <a:pt x="1977" y="52"/>
                    <a:pt x="1983" y="43"/>
                    <a:pt x="1993" y="38"/>
                  </a:cubicBezTo>
                  <a:cubicBezTo>
                    <a:pt x="1992" y="31"/>
                    <a:pt x="2004" y="35"/>
                    <a:pt x="2004" y="28"/>
                  </a:cubicBezTo>
                  <a:cubicBezTo>
                    <a:pt x="2007" y="27"/>
                    <a:pt x="2007" y="24"/>
                    <a:pt x="2010" y="23"/>
                  </a:cubicBezTo>
                  <a:cubicBezTo>
                    <a:pt x="2014" y="23"/>
                    <a:pt x="2012" y="16"/>
                    <a:pt x="2017" y="17"/>
                  </a:cubicBezTo>
                  <a:cubicBezTo>
                    <a:pt x="2023" y="15"/>
                    <a:pt x="2022" y="8"/>
                    <a:pt x="2030" y="8"/>
                  </a:cubicBezTo>
                  <a:cubicBezTo>
                    <a:pt x="2030" y="4"/>
                    <a:pt x="2032" y="2"/>
                    <a:pt x="2034" y="0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2024" y="2"/>
                    <a:pt x="2021" y="3"/>
                    <a:pt x="2021" y="6"/>
                  </a:cubicBezTo>
                  <a:cubicBezTo>
                    <a:pt x="2016" y="9"/>
                    <a:pt x="2011" y="14"/>
                    <a:pt x="2008" y="19"/>
                  </a:cubicBezTo>
                  <a:cubicBezTo>
                    <a:pt x="2000" y="20"/>
                    <a:pt x="2000" y="29"/>
                    <a:pt x="1993" y="32"/>
                  </a:cubicBezTo>
                  <a:cubicBezTo>
                    <a:pt x="1987" y="30"/>
                    <a:pt x="1988" y="36"/>
                    <a:pt x="1986" y="38"/>
                  </a:cubicBezTo>
                  <a:cubicBezTo>
                    <a:pt x="1981" y="38"/>
                    <a:pt x="1979" y="40"/>
                    <a:pt x="1980" y="45"/>
                  </a:cubicBezTo>
                  <a:close/>
                  <a:moveTo>
                    <a:pt x="1945" y="28"/>
                  </a:moveTo>
                  <a:cubicBezTo>
                    <a:pt x="1945" y="32"/>
                    <a:pt x="1942" y="32"/>
                    <a:pt x="1940" y="34"/>
                  </a:cubicBezTo>
                  <a:cubicBezTo>
                    <a:pt x="1937" y="38"/>
                    <a:pt x="1934" y="41"/>
                    <a:pt x="1932" y="45"/>
                  </a:cubicBezTo>
                  <a:cubicBezTo>
                    <a:pt x="1927" y="44"/>
                    <a:pt x="1925" y="57"/>
                    <a:pt x="1929" y="58"/>
                  </a:cubicBezTo>
                  <a:cubicBezTo>
                    <a:pt x="1934" y="43"/>
                    <a:pt x="1946" y="36"/>
                    <a:pt x="1956" y="25"/>
                  </a:cubicBezTo>
                  <a:cubicBezTo>
                    <a:pt x="1960" y="19"/>
                    <a:pt x="1965" y="14"/>
                    <a:pt x="1971" y="10"/>
                  </a:cubicBezTo>
                  <a:cubicBezTo>
                    <a:pt x="1973" y="7"/>
                    <a:pt x="1977" y="6"/>
                    <a:pt x="1977" y="1"/>
                  </a:cubicBezTo>
                  <a:cubicBezTo>
                    <a:pt x="1979" y="1"/>
                    <a:pt x="1981" y="1"/>
                    <a:pt x="1982" y="0"/>
                  </a:cubicBezTo>
                  <a:cubicBezTo>
                    <a:pt x="1974" y="0"/>
                    <a:pt x="1974" y="0"/>
                    <a:pt x="1974" y="0"/>
                  </a:cubicBezTo>
                  <a:cubicBezTo>
                    <a:pt x="1972" y="2"/>
                    <a:pt x="1969" y="2"/>
                    <a:pt x="1969" y="6"/>
                  </a:cubicBezTo>
                  <a:cubicBezTo>
                    <a:pt x="1963" y="7"/>
                    <a:pt x="1961" y="11"/>
                    <a:pt x="1958" y="14"/>
                  </a:cubicBezTo>
                  <a:cubicBezTo>
                    <a:pt x="1957" y="20"/>
                    <a:pt x="1950" y="18"/>
                    <a:pt x="1951" y="25"/>
                  </a:cubicBezTo>
                  <a:cubicBezTo>
                    <a:pt x="1948" y="25"/>
                    <a:pt x="1946" y="26"/>
                    <a:pt x="1945" y="28"/>
                  </a:cubicBezTo>
                  <a:close/>
                  <a:moveTo>
                    <a:pt x="2145" y="25"/>
                  </a:moveTo>
                  <a:cubicBezTo>
                    <a:pt x="2127" y="53"/>
                    <a:pt x="2104" y="76"/>
                    <a:pt x="2080" y="97"/>
                  </a:cubicBezTo>
                  <a:cubicBezTo>
                    <a:pt x="2055" y="130"/>
                    <a:pt x="2051" y="131"/>
                    <a:pt x="2052" y="137"/>
                  </a:cubicBezTo>
                  <a:cubicBezTo>
                    <a:pt x="2025" y="163"/>
                    <a:pt x="2025" y="169"/>
                    <a:pt x="2021" y="169"/>
                  </a:cubicBezTo>
                  <a:cubicBezTo>
                    <a:pt x="2012" y="182"/>
                    <a:pt x="2010" y="186"/>
                    <a:pt x="2008" y="189"/>
                  </a:cubicBezTo>
                  <a:cubicBezTo>
                    <a:pt x="2017" y="184"/>
                    <a:pt x="2019" y="179"/>
                    <a:pt x="2023" y="176"/>
                  </a:cubicBezTo>
                  <a:cubicBezTo>
                    <a:pt x="2068" y="129"/>
                    <a:pt x="2070" y="123"/>
                    <a:pt x="2073" y="119"/>
                  </a:cubicBezTo>
                  <a:cubicBezTo>
                    <a:pt x="2092" y="104"/>
                    <a:pt x="2090" y="98"/>
                    <a:pt x="2095" y="99"/>
                  </a:cubicBezTo>
                  <a:cubicBezTo>
                    <a:pt x="2129" y="64"/>
                    <a:pt x="2128" y="60"/>
                    <a:pt x="2130" y="58"/>
                  </a:cubicBezTo>
                  <a:cubicBezTo>
                    <a:pt x="2149" y="30"/>
                    <a:pt x="2160" y="27"/>
                    <a:pt x="2163" y="14"/>
                  </a:cubicBezTo>
                  <a:cubicBezTo>
                    <a:pt x="2177" y="5"/>
                    <a:pt x="2176" y="2"/>
                    <a:pt x="2177" y="0"/>
                  </a:cubicBezTo>
                  <a:cubicBezTo>
                    <a:pt x="2157" y="8"/>
                    <a:pt x="2157" y="13"/>
                    <a:pt x="2154" y="17"/>
                  </a:cubicBezTo>
                  <a:close/>
                  <a:moveTo>
                    <a:pt x="2102" y="34"/>
                  </a:moveTo>
                  <a:cubicBezTo>
                    <a:pt x="2100" y="39"/>
                    <a:pt x="2094" y="40"/>
                    <a:pt x="2093" y="45"/>
                  </a:cubicBezTo>
                  <a:cubicBezTo>
                    <a:pt x="2077" y="61"/>
                    <a:pt x="2072" y="60"/>
                    <a:pt x="2073" y="65"/>
                  </a:cubicBezTo>
                  <a:cubicBezTo>
                    <a:pt x="2057" y="80"/>
                    <a:pt x="2053" y="80"/>
                    <a:pt x="2052" y="82"/>
                  </a:cubicBezTo>
                  <a:cubicBezTo>
                    <a:pt x="2038" y="102"/>
                    <a:pt x="2028" y="106"/>
                    <a:pt x="2021" y="113"/>
                  </a:cubicBezTo>
                  <a:cubicBezTo>
                    <a:pt x="2008" y="131"/>
                    <a:pt x="2002" y="130"/>
                    <a:pt x="2004" y="134"/>
                  </a:cubicBezTo>
                  <a:cubicBezTo>
                    <a:pt x="1977" y="160"/>
                    <a:pt x="1976" y="172"/>
                    <a:pt x="1969" y="178"/>
                  </a:cubicBezTo>
                  <a:cubicBezTo>
                    <a:pt x="1949" y="218"/>
                    <a:pt x="1949" y="223"/>
                    <a:pt x="1945" y="224"/>
                  </a:cubicBezTo>
                  <a:cubicBezTo>
                    <a:pt x="1938" y="253"/>
                    <a:pt x="1929" y="258"/>
                    <a:pt x="1936" y="261"/>
                  </a:cubicBezTo>
                  <a:cubicBezTo>
                    <a:pt x="1960" y="199"/>
                    <a:pt x="1966" y="200"/>
                    <a:pt x="1966" y="195"/>
                  </a:cubicBezTo>
                  <a:cubicBezTo>
                    <a:pt x="1988" y="169"/>
                    <a:pt x="1984" y="160"/>
                    <a:pt x="1990" y="161"/>
                  </a:cubicBezTo>
                  <a:cubicBezTo>
                    <a:pt x="2014" y="140"/>
                    <a:pt x="2012" y="134"/>
                    <a:pt x="2014" y="132"/>
                  </a:cubicBezTo>
                  <a:cubicBezTo>
                    <a:pt x="2050" y="95"/>
                    <a:pt x="2057" y="93"/>
                    <a:pt x="2060" y="86"/>
                  </a:cubicBezTo>
                  <a:cubicBezTo>
                    <a:pt x="2089" y="64"/>
                    <a:pt x="2088" y="59"/>
                    <a:pt x="2093" y="58"/>
                  </a:cubicBezTo>
                  <a:cubicBezTo>
                    <a:pt x="2112" y="37"/>
                    <a:pt x="2117" y="32"/>
                    <a:pt x="2123" y="28"/>
                  </a:cubicBezTo>
                  <a:cubicBezTo>
                    <a:pt x="2139" y="8"/>
                    <a:pt x="2143" y="6"/>
                    <a:pt x="2145" y="4"/>
                  </a:cubicBezTo>
                  <a:cubicBezTo>
                    <a:pt x="2135" y="1"/>
                    <a:pt x="2134" y="3"/>
                    <a:pt x="2132" y="4"/>
                  </a:cubicBezTo>
                  <a:close/>
                  <a:moveTo>
                    <a:pt x="1929" y="19"/>
                  </a:moveTo>
                  <a:cubicBezTo>
                    <a:pt x="1940" y="20"/>
                    <a:pt x="1937" y="8"/>
                    <a:pt x="1945" y="6"/>
                  </a:cubicBezTo>
                  <a:cubicBezTo>
                    <a:pt x="1946" y="4"/>
                    <a:pt x="1948" y="2"/>
                    <a:pt x="1949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42" y="1"/>
                    <a:pt x="1941" y="2"/>
                    <a:pt x="1940" y="4"/>
                  </a:cubicBezTo>
                  <a:cubicBezTo>
                    <a:pt x="1938" y="4"/>
                    <a:pt x="1936" y="6"/>
                    <a:pt x="1936" y="10"/>
                  </a:cubicBezTo>
                  <a:cubicBezTo>
                    <a:pt x="1934" y="12"/>
                    <a:pt x="1932" y="14"/>
                    <a:pt x="1929" y="17"/>
                  </a:cubicBezTo>
                  <a:cubicBezTo>
                    <a:pt x="1926" y="17"/>
                    <a:pt x="1928" y="23"/>
                    <a:pt x="1925" y="23"/>
                  </a:cubicBezTo>
                  <a:cubicBezTo>
                    <a:pt x="1927" y="29"/>
                    <a:pt x="1921" y="28"/>
                    <a:pt x="1921" y="32"/>
                  </a:cubicBezTo>
                  <a:cubicBezTo>
                    <a:pt x="1928" y="32"/>
                    <a:pt x="1929" y="26"/>
                    <a:pt x="1929" y="19"/>
                  </a:cubicBezTo>
                  <a:close/>
                  <a:moveTo>
                    <a:pt x="2627" y="2113"/>
                  </a:moveTo>
                  <a:cubicBezTo>
                    <a:pt x="2628" y="2107"/>
                    <a:pt x="2620" y="2100"/>
                    <a:pt x="2621" y="2093"/>
                  </a:cubicBezTo>
                  <a:cubicBezTo>
                    <a:pt x="2609" y="2078"/>
                    <a:pt x="2604" y="2063"/>
                    <a:pt x="2593" y="2048"/>
                  </a:cubicBezTo>
                  <a:cubicBezTo>
                    <a:pt x="2587" y="2041"/>
                    <a:pt x="2581" y="2035"/>
                    <a:pt x="2575" y="2028"/>
                  </a:cubicBezTo>
                  <a:cubicBezTo>
                    <a:pt x="2570" y="2019"/>
                    <a:pt x="2568" y="2020"/>
                    <a:pt x="2560" y="2010"/>
                  </a:cubicBezTo>
                  <a:cubicBezTo>
                    <a:pt x="2553" y="2006"/>
                    <a:pt x="2557" y="2002"/>
                    <a:pt x="2551" y="1997"/>
                  </a:cubicBezTo>
                  <a:cubicBezTo>
                    <a:pt x="2545" y="1997"/>
                    <a:pt x="2547" y="1992"/>
                    <a:pt x="2545" y="1991"/>
                  </a:cubicBezTo>
                  <a:cubicBezTo>
                    <a:pt x="2545" y="1990"/>
                    <a:pt x="2544" y="1992"/>
                    <a:pt x="2542" y="1990"/>
                  </a:cubicBezTo>
                  <a:cubicBezTo>
                    <a:pt x="2539" y="1987"/>
                    <a:pt x="2536" y="1983"/>
                    <a:pt x="2531" y="1977"/>
                  </a:cubicBezTo>
                  <a:cubicBezTo>
                    <a:pt x="2527" y="1980"/>
                    <a:pt x="2523" y="1969"/>
                    <a:pt x="2519" y="1970"/>
                  </a:cubicBezTo>
                  <a:cubicBezTo>
                    <a:pt x="2515" y="1969"/>
                    <a:pt x="2511" y="1961"/>
                    <a:pt x="2507" y="1966"/>
                  </a:cubicBezTo>
                  <a:cubicBezTo>
                    <a:pt x="2516" y="1978"/>
                    <a:pt x="2525" y="1982"/>
                    <a:pt x="2535" y="1988"/>
                  </a:cubicBezTo>
                  <a:cubicBezTo>
                    <a:pt x="2539" y="1996"/>
                    <a:pt x="2540" y="1998"/>
                    <a:pt x="2549" y="2005"/>
                  </a:cubicBezTo>
                  <a:cubicBezTo>
                    <a:pt x="2553" y="2009"/>
                    <a:pt x="2551" y="2012"/>
                    <a:pt x="2556" y="2016"/>
                  </a:cubicBezTo>
                  <a:cubicBezTo>
                    <a:pt x="2569" y="2031"/>
                    <a:pt x="2583" y="2046"/>
                    <a:pt x="2589" y="2057"/>
                  </a:cubicBezTo>
                  <a:cubicBezTo>
                    <a:pt x="2596" y="2065"/>
                    <a:pt x="2600" y="2072"/>
                    <a:pt x="2603" y="2079"/>
                  </a:cubicBezTo>
                  <a:cubicBezTo>
                    <a:pt x="2607" y="2083"/>
                    <a:pt x="2610" y="2087"/>
                    <a:pt x="2607" y="2091"/>
                  </a:cubicBezTo>
                  <a:cubicBezTo>
                    <a:pt x="2611" y="2094"/>
                    <a:pt x="2614" y="2098"/>
                    <a:pt x="2614" y="2102"/>
                  </a:cubicBezTo>
                  <a:cubicBezTo>
                    <a:pt x="2620" y="2117"/>
                    <a:pt x="2627" y="2132"/>
                    <a:pt x="2632" y="2146"/>
                  </a:cubicBezTo>
                  <a:cubicBezTo>
                    <a:pt x="2634" y="2151"/>
                    <a:pt x="2635" y="2155"/>
                    <a:pt x="2636" y="2160"/>
                  </a:cubicBezTo>
                  <a:cubicBezTo>
                    <a:pt x="2646" y="2160"/>
                    <a:pt x="2646" y="2160"/>
                    <a:pt x="2646" y="2160"/>
                  </a:cubicBezTo>
                  <a:cubicBezTo>
                    <a:pt x="2643" y="2151"/>
                    <a:pt x="2639" y="2143"/>
                    <a:pt x="2639" y="2134"/>
                  </a:cubicBezTo>
                  <a:cubicBezTo>
                    <a:pt x="2633" y="2127"/>
                    <a:pt x="2634" y="2121"/>
                    <a:pt x="2627" y="2113"/>
                  </a:cubicBezTo>
                  <a:close/>
                  <a:moveTo>
                    <a:pt x="2185" y="2098"/>
                  </a:moveTo>
                  <a:cubicBezTo>
                    <a:pt x="2168" y="2081"/>
                    <a:pt x="2163" y="2066"/>
                    <a:pt x="2151" y="2049"/>
                  </a:cubicBezTo>
                  <a:cubicBezTo>
                    <a:pt x="2136" y="2025"/>
                    <a:pt x="2138" y="2021"/>
                    <a:pt x="2134" y="2017"/>
                  </a:cubicBezTo>
                  <a:cubicBezTo>
                    <a:pt x="2112" y="1973"/>
                    <a:pt x="2105" y="1964"/>
                    <a:pt x="2104" y="1957"/>
                  </a:cubicBezTo>
                  <a:cubicBezTo>
                    <a:pt x="2089" y="1930"/>
                    <a:pt x="2083" y="1936"/>
                    <a:pt x="2091" y="1942"/>
                  </a:cubicBezTo>
                  <a:cubicBezTo>
                    <a:pt x="2104" y="1978"/>
                    <a:pt x="2108" y="1981"/>
                    <a:pt x="2110" y="1983"/>
                  </a:cubicBezTo>
                  <a:cubicBezTo>
                    <a:pt x="2119" y="2011"/>
                    <a:pt x="2123" y="2014"/>
                    <a:pt x="2125" y="2017"/>
                  </a:cubicBezTo>
                  <a:cubicBezTo>
                    <a:pt x="2137" y="2038"/>
                    <a:pt x="2133" y="2040"/>
                    <a:pt x="2137" y="2044"/>
                  </a:cubicBezTo>
                  <a:cubicBezTo>
                    <a:pt x="2170" y="2100"/>
                    <a:pt x="2174" y="2102"/>
                    <a:pt x="2176" y="2105"/>
                  </a:cubicBezTo>
                  <a:cubicBezTo>
                    <a:pt x="2193" y="2132"/>
                    <a:pt x="2197" y="2135"/>
                    <a:pt x="2199" y="2138"/>
                  </a:cubicBezTo>
                  <a:cubicBezTo>
                    <a:pt x="2217" y="2154"/>
                    <a:pt x="2215" y="2156"/>
                    <a:pt x="2216" y="2157"/>
                  </a:cubicBezTo>
                  <a:cubicBezTo>
                    <a:pt x="2216" y="2144"/>
                    <a:pt x="2203" y="2129"/>
                    <a:pt x="2191" y="2112"/>
                  </a:cubicBezTo>
                  <a:close/>
                  <a:moveTo>
                    <a:pt x="2187" y="2067"/>
                  </a:moveTo>
                  <a:cubicBezTo>
                    <a:pt x="2184" y="2059"/>
                    <a:pt x="2179" y="2051"/>
                    <a:pt x="2171" y="2043"/>
                  </a:cubicBezTo>
                  <a:cubicBezTo>
                    <a:pt x="2168" y="2033"/>
                    <a:pt x="2163" y="2024"/>
                    <a:pt x="2155" y="2014"/>
                  </a:cubicBezTo>
                  <a:cubicBezTo>
                    <a:pt x="2150" y="2009"/>
                    <a:pt x="2156" y="2003"/>
                    <a:pt x="2148" y="2003"/>
                  </a:cubicBezTo>
                  <a:cubicBezTo>
                    <a:pt x="2152" y="1998"/>
                    <a:pt x="2136" y="1993"/>
                    <a:pt x="2141" y="1988"/>
                  </a:cubicBezTo>
                  <a:cubicBezTo>
                    <a:pt x="2133" y="1984"/>
                    <a:pt x="2129" y="1971"/>
                    <a:pt x="2121" y="1962"/>
                  </a:cubicBezTo>
                  <a:cubicBezTo>
                    <a:pt x="2115" y="1953"/>
                    <a:pt x="2107" y="1943"/>
                    <a:pt x="2101" y="1933"/>
                  </a:cubicBezTo>
                  <a:cubicBezTo>
                    <a:pt x="2095" y="1937"/>
                    <a:pt x="2099" y="1941"/>
                    <a:pt x="2103" y="1946"/>
                  </a:cubicBezTo>
                  <a:cubicBezTo>
                    <a:pt x="2103" y="1950"/>
                    <a:pt x="2108" y="1954"/>
                    <a:pt x="2112" y="1959"/>
                  </a:cubicBezTo>
                  <a:cubicBezTo>
                    <a:pt x="2116" y="1968"/>
                    <a:pt x="2122" y="1977"/>
                    <a:pt x="2130" y="1986"/>
                  </a:cubicBezTo>
                  <a:cubicBezTo>
                    <a:pt x="2128" y="1994"/>
                    <a:pt x="2141" y="2002"/>
                    <a:pt x="2142" y="2010"/>
                  </a:cubicBezTo>
                  <a:cubicBezTo>
                    <a:pt x="2146" y="2014"/>
                    <a:pt x="2144" y="2017"/>
                    <a:pt x="2149" y="2021"/>
                  </a:cubicBezTo>
                  <a:cubicBezTo>
                    <a:pt x="2147" y="2025"/>
                    <a:pt x="2158" y="2030"/>
                    <a:pt x="2155" y="2034"/>
                  </a:cubicBezTo>
                  <a:cubicBezTo>
                    <a:pt x="2168" y="2053"/>
                    <a:pt x="2174" y="2062"/>
                    <a:pt x="2184" y="2081"/>
                  </a:cubicBezTo>
                  <a:cubicBezTo>
                    <a:pt x="2211" y="2114"/>
                    <a:pt x="2222" y="2123"/>
                    <a:pt x="2245" y="2158"/>
                  </a:cubicBezTo>
                  <a:cubicBezTo>
                    <a:pt x="2246" y="2158"/>
                    <a:pt x="2247" y="2159"/>
                    <a:pt x="2249" y="2160"/>
                  </a:cubicBezTo>
                  <a:cubicBezTo>
                    <a:pt x="2262" y="2160"/>
                    <a:pt x="2262" y="2160"/>
                    <a:pt x="2262" y="2160"/>
                  </a:cubicBezTo>
                  <a:cubicBezTo>
                    <a:pt x="2243" y="2137"/>
                    <a:pt x="2229" y="2117"/>
                    <a:pt x="2208" y="2095"/>
                  </a:cubicBezTo>
                  <a:cubicBezTo>
                    <a:pt x="2204" y="2088"/>
                    <a:pt x="2197" y="2078"/>
                    <a:pt x="2187" y="2067"/>
                  </a:cubicBezTo>
                  <a:close/>
                  <a:moveTo>
                    <a:pt x="2188" y="2141"/>
                  </a:moveTo>
                  <a:cubicBezTo>
                    <a:pt x="2182" y="2137"/>
                    <a:pt x="2190" y="2134"/>
                    <a:pt x="2184" y="2130"/>
                  </a:cubicBezTo>
                  <a:cubicBezTo>
                    <a:pt x="2180" y="2134"/>
                    <a:pt x="2179" y="2125"/>
                    <a:pt x="2178" y="2124"/>
                  </a:cubicBezTo>
                  <a:cubicBezTo>
                    <a:pt x="2175" y="2119"/>
                    <a:pt x="2172" y="2123"/>
                    <a:pt x="2169" y="2117"/>
                  </a:cubicBezTo>
                  <a:cubicBezTo>
                    <a:pt x="2175" y="2114"/>
                    <a:pt x="2161" y="2110"/>
                    <a:pt x="2167" y="2108"/>
                  </a:cubicBezTo>
                  <a:cubicBezTo>
                    <a:pt x="2166" y="2104"/>
                    <a:pt x="2158" y="2101"/>
                    <a:pt x="2161" y="2098"/>
                  </a:cubicBezTo>
                  <a:cubicBezTo>
                    <a:pt x="2158" y="2092"/>
                    <a:pt x="2152" y="2085"/>
                    <a:pt x="2150" y="2079"/>
                  </a:cubicBezTo>
                  <a:cubicBezTo>
                    <a:pt x="2139" y="2065"/>
                    <a:pt x="2137" y="2052"/>
                    <a:pt x="2124" y="2038"/>
                  </a:cubicBezTo>
                  <a:cubicBezTo>
                    <a:pt x="2114" y="2017"/>
                    <a:pt x="2102" y="1996"/>
                    <a:pt x="2088" y="1974"/>
                  </a:cubicBezTo>
                  <a:cubicBezTo>
                    <a:pt x="2080" y="1969"/>
                    <a:pt x="2081" y="1967"/>
                    <a:pt x="2075" y="1959"/>
                  </a:cubicBezTo>
                  <a:cubicBezTo>
                    <a:pt x="2068" y="1954"/>
                    <a:pt x="2070" y="1956"/>
                    <a:pt x="2063" y="1949"/>
                  </a:cubicBezTo>
                  <a:cubicBezTo>
                    <a:pt x="2058" y="1943"/>
                    <a:pt x="2053" y="1937"/>
                    <a:pt x="2047" y="1931"/>
                  </a:cubicBezTo>
                  <a:cubicBezTo>
                    <a:pt x="2044" y="1930"/>
                    <a:pt x="2042" y="1921"/>
                    <a:pt x="2038" y="1924"/>
                  </a:cubicBezTo>
                  <a:cubicBezTo>
                    <a:pt x="2035" y="1923"/>
                    <a:pt x="2033" y="1914"/>
                    <a:pt x="2030" y="1918"/>
                  </a:cubicBezTo>
                  <a:cubicBezTo>
                    <a:pt x="2032" y="1927"/>
                    <a:pt x="2040" y="1930"/>
                    <a:pt x="2047" y="1937"/>
                  </a:cubicBezTo>
                  <a:cubicBezTo>
                    <a:pt x="2063" y="1955"/>
                    <a:pt x="2080" y="1976"/>
                    <a:pt x="2093" y="1993"/>
                  </a:cubicBezTo>
                  <a:cubicBezTo>
                    <a:pt x="2095" y="2003"/>
                    <a:pt x="2101" y="2010"/>
                    <a:pt x="2105" y="2017"/>
                  </a:cubicBezTo>
                  <a:cubicBezTo>
                    <a:pt x="2109" y="2026"/>
                    <a:pt x="2116" y="2036"/>
                    <a:pt x="2118" y="2046"/>
                  </a:cubicBezTo>
                  <a:cubicBezTo>
                    <a:pt x="2126" y="2052"/>
                    <a:pt x="2124" y="2057"/>
                    <a:pt x="2131" y="2063"/>
                  </a:cubicBezTo>
                  <a:cubicBezTo>
                    <a:pt x="2130" y="2070"/>
                    <a:pt x="2141" y="2076"/>
                    <a:pt x="2139" y="2083"/>
                  </a:cubicBezTo>
                  <a:cubicBezTo>
                    <a:pt x="2148" y="2095"/>
                    <a:pt x="2154" y="2107"/>
                    <a:pt x="2160" y="2119"/>
                  </a:cubicBezTo>
                  <a:cubicBezTo>
                    <a:pt x="2164" y="2124"/>
                    <a:pt x="2169" y="2129"/>
                    <a:pt x="2173" y="2134"/>
                  </a:cubicBezTo>
                  <a:cubicBezTo>
                    <a:pt x="2177" y="2143"/>
                    <a:pt x="2184" y="2151"/>
                    <a:pt x="2189" y="2160"/>
                  </a:cubicBezTo>
                  <a:cubicBezTo>
                    <a:pt x="2201" y="2160"/>
                    <a:pt x="2201" y="2160"/>
                    <a:pt x="2201" y="2160"/>
                  </a:cubicBezTo>
                  <a:cubicBezTo>
                    <a:pt x="2199" y="2157"/>
                    <a:pt x="2197" y="2155"/>
                    <a:pt x="2195" y="2153"/>
                  </a:cubicBezTo>
                  <a:cubicBezTo>
                    <a:pt x="2195" y="2149"/>
                    <a:pt x="2192" y="2145"/>
                    <a:pt x="2188" y="2141"/>
                  </a:cubicBezTo>
                  <a:close/>
                  <a:moveTo>
                    <a:pt x="2120" y="2070"/>
                  </a:moveTo>
                  <a:cubicBezTo>
                    <a:pt x="2120" y="2070"/>
                    <a:pt x="2118" y="2072"/>
                    <a:pt x="2118" y="2072"/>
                  </a:cubicBezTo>
                  <a:cubicBezTo>
                    <a:pt x="2118" y="2072"/>
                    <a:pt x="2113" y="2059"/>
                    <a:pt x="2113" y="2059"/>
                  </a:cubicBezTo>
                  <a:cubicBezTo>
                    <a:pt x="2112" y="2058"/>
                    <a:pt x="2111" y="2057"/>
                    <a:pt x="2110" y="2056"/>
                  </a:cubicBezTo>
                  <a:cubicBezTo>
                    <a:pt x="2100" y="2038"/>
                    <a:pt x="2090" y="2020"/>
                    <a:pt x="2075" y="1999"/>
                  </a:cubicBezTo>
                  <a:cubicBezTo>
                    <a:pt x="2054" y="1976"/>
                    <a:pt x="2047" y="1962"/>
                    <a:pt x="2024" y="1937"/>
                  </a:cubicBezTo>
                  <a:cubicBezTo>
                    <a:pt x="2016" y="1934"/>
                    <a:pt x="2009" y="1921"/>
                    <a:pt x="2002" y="1922"/>
                  </a:cubicBezTo>
                  <a:cubicBezTo>
                    <a:pt x="2003" y="1924"/>
                    <a:pt x="2005" y="1926"/>
                    <a:pt x="2007" y="1929"/>
                  </a:cubicBezTo>
                  <a:cubicBezTo>
                    <a:pt x="2009" y="1930"/>
                    <a:pt x="2012" y="1929"/>
                    <a:pt x="2010" y="1932"/>
                  </a:cubicBezTo>
                  <a:cubicBezTo>
                    <a:pt x="2015" y="1939"/>
                    <a:pt x="2014" y="1938"/>
                    <a:pt x="2020" y="1943"/>
                  </a:cubicBezTo>
                  <a:cubicBezTo>
                    <a:pt x="2029" y="1953"/>
                    <a:pt x="2037" y="1963"/>
                    <a:pt x="2046" y="1973"/>
                  </a:cubicBezTo>
                  <a:cubicBezTo>
                    <a:pt x="2045" y="1974"/>
                    <a:pt x="2045" y="1974"/>
                    <a:pt x="2046" y="1976"/>
                  </a:cubicBezTo>
                  <a:cubicBezTo>
                    <a:pt x="2048" y="1979"/>
                    <a:pt x="2053" y="1977"/>
                    <a:pt x="2052" y="1982"/>
                  </a:cubicBezTo>
                  <a:cubicBezTo>
                    <a:pt x="2056" y="1987"/>
                    <a:pt x="2060" y="1992"/>
                    <a:pt x="2065" y="1997"/>
                  </a:cubicBezTo>
                  <a:cubicBezTo>
                    <a:pt x="2062" y="2002"/>
                    <a:pt x="2072" y="2007"/>
                    <a:pt x="2074" y="2012"/>
                  </a:cubicBezTo>
                  <a:cubicBezTo>
                    <a:pt x="2072" y="2016"/>
                    <a:pt x="2082" y="2022"/>
                    <a:pt x="2084" y="2026"/>
                  </a:cubicBezTo>
                  <a:cubicBezTo>
                    <a:pt x="2089" y="2039"/>
                    <a:pt x="2100" y="2053"/>
                    <a:pt x="2105" y="2066"/>
                  </a:cubicBezTo>
                  <a:cubicBezTo>
                    <a:pt x="2110" y="2080"/>
                    <a:pt x="2125" y="2093"/>
                    <a:pt x="2128" y="2107"/>
                  </a:cubicBezTo>
                  <a:cubicBezTo>
                    <a:pt x="2134" y="2103"/>
                    <a:pt x="2130" y="2111"/>
                    <a:pt x="2134" y="2113"/>
                  </a:cubicBezTo>
                  <a:cubicBezTo>
                    <a:pt x="2138" y="2117"/>
                    <a:pt x="2134" y="2119"/>
                    <a:pt x="2140" y="2120"/>
                  </a:cubicBezTo>
                  <a:cubicBezTo>
                    <a:pt x="2136" y="2123"/>
                    <a:pt x="2144" y="2126"/>
                    <a:pt x="2145" y="2129"/>
                  </a:cubicBezTo>
                  <a:cubicBezTo>
                    <a:pt x="2151" y="2133"/>
                    <a:pt x="2149" y="2137"/>
                    <a:pt x="2152" y="2141"/>
                  </a:cubicBezTo>
                  <a:cubicBezTo>
                    <a:pt x="2157" y="2147"/>
                    <a:pt x="2162" y="2153"/>
                    <a:pt x="2167" y="2160"/>
                  </a:cubicBezTo>
                  <a:cubicBezTo>
                    <a:pt x="2180" y="2160"/>
                    <a:pt x="2180" y="2160"/>
                    <a:pt x="2180" y="2160"/>
                  </a:cubicBezTo>
                  <a:cubicBezTo>
                    <a:pt x="2164" y="2139"/>
                    <a:pt x="2147" y="2117"/>
                    <a:pt x="2135" y="2095"/>
                  </a:cubicBezTo>
                  <a:cubicBezTo>
                    <a:pt x="2127" y="2088"/>
                    <a:pt x="2125" y="2079"/>
                    <a:pt x="2120" y="2070"/>
                  </a:cubicBezTo>
                  <a:close/>
                  <a:moveTo>
                    <a:pt x="2323" y="2031"/>
                  </a:moveTo>
                  <a:cubicBezTo>
                    <a:pt x="2307" y="2019"/>
                    <a:pt x="2291" y="2001"/>
                    <a:pt x="2275" y="1987"/>
                  </a:cubicBezTo>
                  <a:cubicBezTo>
                    <a:pt x="2270" y="1986"/>
                    <a:pt x="2264" y="1980"/>
                    <a:pt x="2259" y="1978"/>
                  </a:cubicBezTo>
                  <a:cubicBezTo>
                    <a:pt x="2254" y="1970"/>
                    <a:pt x="2249" y="1972"/>
                    <a:pt x="2244" y="1964"/>
                  </a:cubicBezTo>
                  <a:cubicBezTo>
                    <a:pt x="2242" y="1961"/>
                    <a:pt x="2239" y="1962"/>
                    <a:pt x="2237" y="1959"/>
                  </a:cubicBezTo>
                  <a:cubicBezTo>
                    <a:pt x="2235" y="1961"/>
                    <a:pt x="2227" y="1955"/>
                    <a:pt x="2231" y="1962"/>
                  </a:cubicBezTo>
                  <a:cubicBezTo>
                    <a:pt x="2239" y="1962"/>
                    <a:pt x="2247" y="1974"/>
                    <a:pt x="2256" y="1978"/>
                  </a:cubicBezTo>
                  <a:cubicBezTo>
                    <a:pt x="2266" y="1991"/>
                    <a:pt x="2277" y="1991"/>
                    <a:pt x="2286" y="2006"/>
                  </a:cubicBezTo>
                  <a:cubicBezTo>
                    <a:pt x="2290" y="2004"/>
                    <a:pt x="2288" y="2009"/>
                    <a:pt x="2291" y="2008"/>
                  </a:cubicBezTo>
                  <a:cubicBezTo>
                    <a:pt x="2293" y="2010"/>
                    <a:pt x="2296" y="2013"/>
                    <a:pt x="2298" y="2016"/>
                  </a:cubicBezTo>
                  <a:cubicBezTo>
                    <a:pt x="2303" y="2024"/>
                    <a:pt x="2309" y="2026"/>
                    <a:pt x="2314" y="2031"/>
                  </a:cubicBezTo>
                  <a:cubicBezTo>
                    <a:pt x="2337" y="2057"/>
                    <a:pt x="2360" y="2083"/>
                    <a:pt x="2383" y="2110"/>
                  </a:cubicBezTo>
                  <a:cubicBezTo>
                    <a:pt x="2388" y="2118"/>
                    <a:pt x="2399" y="2136"/>
                    <a:pt x="2405" y="2145"/>
                  </a:cubicBezTo>
                  <a:cubicBezTo>
                    <a:pt x="2409" y="2150"/>
                    <a:pt x="2413" y="2155"/>
                    <a:pt x="2416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13" y="2140"/>
                    <a:pt x="2401" y="2120"/>
                    <a:pt x="2387" y="2101"/>
                  </a:cubicBezTo>
                  <a:cubicBezTo>
                    <a:pt x="2363" y="2071"/>
                    <a:pt x="2346" y="2059"/>
                    <a:pt x="2323" y="2031"/>
                  </a:cubicBezTo>
                  <a:close/>
                  <a:moveTo>
                    <a:pt x="2348" y="2103"/>
                  </a:moveTo>
                  <a:cubicBezTo>
                    <a:pt x="2336" y="2089"/>
                    <a:pt x="2324" y="2079"/>
                    <a:pt x="2318" y="2068"/>
                  </a:cubicBezTo>
                  <a:cubicBezTo>
                    <a:pt x="2266" y="2020"/>
                    <a:pt x="2251" y="2006"/>
                    <a:pt x="2236" y="1992"/>
                  </a:cubicBezTo>
                  <a:cubicBezTo>
                    <a:pt x="2205" y="1967"/>
                    <a:pt x="2197" y="1970"/>
                    <a:pt x="2189" y="1958"/>
                  </a:cubicBezTo>
                  <a:cubicBezTo>
                    <a:pt x="2146" y="1946"/>
                    <a:pt x="2163" y="1954"/>
                    <a:pt x="2173" y="1969"/>
                  </a:cubicBezTo>
                  <a:cubicBezTo>
                    <a:pt x="2197" y="1992"/>
                    <a:pt x="2201" y="1992"/>
                    <a:pt x="2199" y="1995"/>
                  </a:cubicBezTo>
                  <a:cubicBezTo>
                    <a:pt x="2215" y="2012"/>
                    <a:pt x="2224" y="2010"/>
                    <a:pt x="2224" y="2017"/>
                  </a:cubicBezTo>
                  <a:cubicBezTo>
                    <a:pt x="2299" y="2088"/>
                    <a:pt x="2305" y="2096"/>
                    <a:pt x="2324" y="2115"/>
                  </a:cubicBezTo>
                  <a:cubicBezTo>
                    <a:pt x="2368" y="2160"/>
                    <a:pt x="2368" y="2160"/>
                    <a:pt x="2368" y="2160"/>
                  </a:cubicBezTo>
                  <a:cubicBezTo>
                    <a:pt x="2281" y="2056"/>
                    <a:pt x="2269" y="2048"/>
                    <a:pt x="2258" y="2033"/>
                  </a:cubicBezTo>
                  <a:cubicBezTo>
                    <a:pt x="2233" y="2015"/>
                    <a:pt x="2234" y="2011"/>
                    <a:pt x="2228" y="2008"/>
                  </a:cubicBezTo>
                  <a:cubicBezTo>
                    <a:pt x="2184" y="1960"/>
                    <a:pt x="2186" y="1965"/>
                    <a:pt x="2189" y="1967"/>
                  </a:cubicBezTo>
                  <a:cubicBezTo>
                    <a:pt x="2237" y="2000"/>
                    <a:pt x="2254" y="2018"/>
                    <a:pt x="2271" y="2031"/>
                  </a:cubicBezTo>
                  <a:cubicBezTo>
                    <a:pt x="2316" y="2080"/>
                    <a:pt x="2322" y="2090"/>
                    <a:pt x="2334" y="2103"/>
                  </a:cubicBezTo>
                  <a:cubicBezTo>
                    <a:pt x="2337" y="2106"/>
                    <a:pt x="2340" y="2105"/>
                    <a:pt x="2340" y="2107"/>
                  </a:cubicBezTo>
                  <a:cubicBezTo>
                    <a:pt x="2370" y="2143"/>
                    <a:pt x="2376" y="2151"/>
                    <a:pt x="2382" y="2160"/>
                  </a:cubicBezTo>
                  <a:cubicBezTo>
                    <a:pt x="2360" y="2118"/>
                    <a:pt x="2355" y="2111"/>
                    <a:pt x="2348" y="2103"/>
                  </a:cubicBezTo>
                  <a:close/>
                  <a:moveTo>
                    <a:pt x="2287" y="2109"/>
                  </a:moveTo>
                  <a:cubicBezTo>
                    <a:pt x="2290" y="2104"/>
                    <a:pt x="2275" y="2097"/>
                    <a:pt x="2278" y="2092"/>
                  </a:cubicBezTo>
                  <a:cubicBezTo>
                    <a:pt x="2255" y="2071"/>
                    <a:pt x="2249" y="2065"/>
                    <a:pt x="2238" y="2057"/>
                  </a:cubicBezTo>
                  <a:cubicBezTo>
                    <a:pt x="2171" y="1981"/>
                    <a:pt x="2164" y="1971"/>
                    <a:pt x="2154" y="1960"/>
                  </a:cubicBezTo>
                  <a:cubicBezTo>
                    <a:pt x="2142" y="1931"/>
                    <a:pt x="2129" y="1927"/>
                    <a:pt x="2134" y="1925"/>
                  </a:cubicBezTo>
                  <a:cubicBezTo>
                    <a:pt x="2114" y="1892"/>
                    <a:pt x="2120" y="1880"/>
                    <a:pt x="2111" y="1884"/>
                  </a:cubicBezTo>
                  <a:cubicBezTo>
                    <a:pt x="2130" y="1947"/>
                    <a:pt x="2130" y="1956"/>
                    <a:pt x="2138" y="1965"/>
                  </a:cubicBezTo>
                  <a:cubicBezTo>
                    <a:pt x="2156" y="2001"/>
                    <a:pt x="2161" y="2009"/>
                    <a:pt x="2165" y="2016"/>
                  </a:cubicBezTo>
                  <a:cubicBezTo>
                    <a:pt x="2241" y="2106"/>
                    <a:pt x="2249" y="2115"/>
                    <a:pt x="2257" y="2124"/>
                  </a:cubicBezTo>
                  <a:cubicBezTo>
                    <a:pt x="2297" y="2157"/>
                    <a:pt x="2290" y="2154"/>
                    <a:pt x="2289" y="2151"/>
                  </a:cubicBezTo>
                  <a:cubicBezTo>
                    <a:pt x="2266" y="2122"/>
                    <a:pt x="2263" y="2119"/>
                    <a:pt x="2261" y="2115"/>
                  </a:cubicBezTo>
                  <a:cubicBezTo>
                    <a:pt x="2230" y="2077"/>
                    <a:pt x="2226" y="2072"/>
                    <a:pt x="2222" y="2068"/>
                  </a:cubicBezTo>
                  <a:cubicBezTo>
                    <a:pt x="2145" y="1970"/>
                    <a:pt x="2135" y="1952"/>
                    <a:pt x="2129" y="1932"/>
                  </a:cubicBezTo>
                  <a:cubicBezTo>
                    <a:pt x="2130" y="1930"/>
                    <a:pt x="2131" y="1933"/>
                    <a:pt x="2132" y="1935"/>
                  </a:cubicBezTo>
                  <a:cubicBezTo>
                    <a:pt x="2149" y="1960"/>
                    <a:pt x="2153" y="1970"/>
                    <a:pt x="2160" y="1980"/>
                  </a:cubicBezTo>
                  <a:cubicBezTo>
                    <a:pt x="2278" y="2109"/>
                    <a:pt x="2294" y="2127"/>
                    <a:pt x="2306" y="2137"/>
                  </a:cubicBezTo>
                  <a:cubicBezTo>
                    <a:pt x="2332" y="2156"/>
                    <a:pt x="2329" y="2152"/>
                    <a:pt x="2326" y="2148"/>
                  </a:cubicBezTo>
                  <a:close/>
                  <a:moveTo>
                    <a:pt x="2053" y="2152"/>
                  </a:moveTo>
                  <a:cubicBezTo>
                    <a:pt x="2050" y="2149"/>
                    <a:pt x="2047" y="2146"/>
                    <a:pt x="2044" y="2143"/>
                  </a:cubicBezTo>
                  <a:cubicBezTo>
                    <a:pt x="1998" y="2065"/>
                    <a:pt x="1997" y="2058"/>
                    <a:pt x="1990" y="2051"/>
                  </a:cubicBezTo>
                  <a:cubicBezTo>
                    <a:pt x="1985" y="2027"/>
                    <a:pt x="1976" y="2020"/>
                    <a:pt x="1977" y="2013"/>
                  </a:cubicBezTo>
                  <a:cubicBezTo>
                    <a:pt x="1954" y="1965"/>
                    <a:pt x="1949" y="1958"/>
                    <a:pt x="1946" y="1951"/>
                  </a:cubicBezTo>
                  <a:cubicBezTo>
                    <a:pt x="1914" y="1909"/>
                    <a:pt x="1916" y="1898"/>
                    <a:pt x="1909" y="1902"/>
                  </a:cubicBezTo>
                  <a:cubicBezTo>
                    <a:pt x="1964" y="2006"/>
                    <a:pt x="1964" y="2013"/>
                    <a:pt x="1969" y="2020"/>
                  </a:cubicBezTo>
                  <a:cubicBezTo>
                    <a:pt x="1975" y="2054"/>
                    <a:pt x="1980" y="2048"/>
                    <a:pt x="1973" y="2042"/>
                  </a:cubicBezTo>
                  <a:cubicBezTo>
                    <a:pt x="1958" y="1998"/>
                    <a:pt x="1946" y="1991"/>
                    <a:pt x="1946" y="1985"/>
                  </a:cubicBezTo>
                  <a:cubicBezTo>
                    <a:pt x="1938" y="1961"/>
                    <a:pt x="1933" y="1954"/>
                    <a:pt x="1932" y="1948"/>
                  </a:cubicBezTo>
                  <a:cubicBezTo>
                    <a:pt x="1894" y="1894"/>
                    <a:pt x="1887" y="1878"/>
                    <a:pt x="1871" y="1862"/>
                  </a:cubicBezTo>
                  <a:cubicBezTo>
                    <a:pt x="1891" y="1889"/>
                    <a:pt x="1892" y="1894"/>
                    <a:pt x="1892" y="1896"/>
                  </a:cubicBezTo>
                  <a:cubicBezTo>
                    <a:pt x="1909" y="1927"/>
                    <a:pt x="1919" y="1934"/>
                    <a:pt x="1920" y="1941"/>
                  </a:cubicBezTo>
                  <a:cubicBezTo>
                    <a:pt x="1933" y="1985"/>
                    <a:pt x="1947" y="1989"/>
                    <a:pt x="1941" y="1992"/>
                  </a:cubicBezTo>
                  <a:cubicBezTo>
                    <a:pt x="1959" y="2027"/>
                    <a:pt x="1955" y="2030"/>
                    <a:pt x="1960" y="2034"/>
                  </a:cubicBezTo>
                  <a:cubicBezTo>
                    <a:pt x="1971" y="2058"/>
                    <a:pt x="1975" y="2062"/>
                    <a:pt x="1973" y="2065"/>
                  </a:cubicBezTo>
                  <a:cubicBezTo>
                    <a:pt x="1988" y="2092"/>
                    <a:pt x="1993" y="2101"/>
                    <a:pt x="1997" y="2106"/>
                  </a:cubicBezTo>
                  <a:cubicBezTo>
                    <a:pt x="2007" y="2117"/>
                    <a:pt x="2003" y="2121"/>
                    <a:pt x="2008" y="2125"/>
                  </a:cubicBezTo>
                  <a:cubicBezTo>
                    <a:pt x="2032" y="2158"/>
                    <a:pt x="2033" y="2159"/>
                    <a:pt x="2033" y="2160"/>
                  </a:cubicBezTo>
                  <a:cubicBezTo>
                    <a:pt x="2054" y="2159"/>
                    <a:pt x="2055" y="2155"/>
                    <a:pt x="2053" y="2152"/>
                  </a:cubicBezTo>
                  <a:close/>
                  <a:moveTo>
                    <a:pt x="1986" y="2063"/>
                  </a:moveTo>
                  <a:cubicBezTo>
                    <a:pt x="1990" y="2061"/>
                    <a:pt x="1992" y="2073"/>
                    <a:pt x="1994" y="2076"/>
                  </a:cubicBezTo>
                  <a:cubicBezTo>
                    <a:pt x="1990" y="2078"/>
                    <a:pt x="1988" y="2066"/>
                    <a:pt x="1986" y="2063"/>
                  </a:cubicBezTo>
                  <a:close/>
                  <a:moveTo>
                    <a:pt x="1994" y="2082"/>
                  </a:moveTo>
                  <a:cubicBezTo>
                    <a:pt x="1998" y="2079"/>
                    <a:pt x="2001" y="2089"/>
                    <a:pt x="2001" y="2090"/>
                  </a:cubicBezTo>
                  <a:cubicBezTo>
                    <a:pt x="1997" y="2093"/>
                    <a:pt x="1994" y="2084"/>
                    <a:pt x="1994" y="2082"/>
                  </a:cubicBezTo>
                  <a:close/>
                  <a:moveTo>
                    <a:pt x="2131" y="2130"/>
                  </a:moveTo>
                  <a:cubicBezTo>
                    <a:pt x="2118" y="2116"/>
                    <a:pt x="2116" y="2103"/>
                    <a:pt x="2108" y="2093"/>
                  </a:cubicBezTo>
                  <a:cubicBezTo>
                    <a:pt x="2098" y="2069"/>
                    <a:pt x="2091" y="2065"/>
                    <a:pt x="2093" y="2062"/>
                  </a:cubicBezTo>
                  <a:cubicBezTo>
                    <a:pt x="2091" y="2052"/>
                    <a:pt x="2077" y="2048"/>
                    <a:pt x="2083" y="2045"/>
                  </a:cubicBezTo>
                  <a:cubicBezTo>
                    <a:pt x="2070" y="2022"/>
                    <a:pt x="2061" y="2018"/>
                    <a:pt x="2065" y="2014"/>
                  </a:cubicBezTo>
                  <a:cubicBezTo>
                    <a:pt x="2029" y="1967"/>
                    <a:pt x="2018" y="1954"/>
                    <a:pt x="2008" y="1942"/>
                  </a:cubicBezTo>
                  <a:cubicBezTo>
                    <a:pt x="1967" y="1911"/>
                    <a:pt x="1963" y="1895"/>
                    <a:pt x="1958" y="1899"/>
                  </a:cubicBezTo>
                  <a:cubicBezTo>
                    <a:pt x="1975" y="1915"/>
                    <a:pt x="1972" y="1915"/>
                    <a:pt x="1974" y="1917"/>
                  </a:cubicBezTo>
                  <a:cubicBezTo>
                    <a:pt x="1982" y="1923"/>
                    <a:pt x="1981" y="1926"/>
                    <a:pt x="1983" y="1927"/>
                  </a:cubicBezTo>
                  <a:cubicBezTo>
                    <a:pt x="1994" y="1939"/>
                    <a:pt x="2002" y="1942"/>
                    <a:pt x="2003" y="1947"/>
                  </a:cubicBezTo>
                  <a:cubicBezTo>
                    <a:pt x="2037" y="1994"/>
                    <a:pt x="2046" y="1999"/>
                    <a:pt x="2043" y="2002"/>
                  </a:cubicBezTo>
                  <a:cubicBezTo>
                    <a:pt x="2081" y="2062"/>
                    <a:pt x="2085" y="2066"/>
                    <a:pt x="2081" y="2069"/>
                  </a:cubicBezTo>
                  <a:cubicBezTo>
                    <a:pt x="2099" y="2104"/>
                    <a:pt x="2108" y="2108"/>
                    <a:pt x="2106" y="2111"/>
                  </a:cubicBezTo>
                  <a:cubicBezTo>
                    <a:pt x="2133" y="2152"/>
                    <a:pt x="2137" y="2156"/>
                    <a:pt x="2140" y="2160"/>
                  </a:cubicBezTo>
                  <a:cubicBezTo>
                    <a:pt x="2134" y="2139"/>
                    <a:pt x="2135" y="2135"/>
                    <a:pt x="2131" y="2130"/>
                  </a:cubicBezTo>
                  <a:close/>
                  <a:moveTo>
                    <a:pt x="1953" y="2098"/>
                  </a:moveTo>
                  <a:cubicBezTo>
                    <a:pt x="1948" y="2092"/>
                    <a:pt x="1950" y="2087"/>
                    <a:pt x="1945" y="2082"/>
                  </a:cubicBezTo>
                  <a:cubicBezTo>
                    <a:pt x="1929" y="2043"/>
                    <a:pt x="1925" y="2038"/>
                    <a:pt x="1922" y="2033"/>
                  </a:cubicBezTo>
                  <a:cubicBezTo>
                    <a:pt x="1895" y="1982"/>
                    <a:pt x="1887" y="1965"/>
                    <a:pt x="1879" y="1948"/>
                  </a:cubicBezTo>
                  <a:cubicBezTo>
                    <a:pt x="1818" y="1881"/>
                    <a:pt x="1815" y="1878"/>
                    <a:pt x="1812" y="1874"/>
                  </a:cubicBezTo>
                  <a:cubicBezTo>
                    <a:pt x="1782" y="1840"/>
                    <a:pt x="1776" y="1833"/>
                    <a:pt x="1770" y="1826"/>
                  </a:cubicBezTo>
                  <a:cubicBezTo>
                    <a:pt x="1762" y="1799"/>
                    <a:pt x="1761" y="1796"/>
                    <a:pt x="1758" y="1793"/>
                  </a:cubicBezTo>
                  <a:cubicBezTo>
                    <a:pt x="1765" y="1828"/>
                    <a:pt x="1769" y="1831"/>
                    <a:pt x="1771" y="1834"/>
                  </a:cubicBezTo>
                  <a:cubicBezTo>
                    <a:pt x="1787" y="1872"/>
                    <a:pt x="1798" y="1884"/>
                    <a:pt x="1805" y="1897"/>
                  </a:cubicBezTo>
                  <a:cubicBezTo>
                    <a:pt x="1855" y="1977"/>
                    <a:pt x="1865" y="1982"/>
                    <a:pt x="1858" y="1987"/>
                  </a:cubicBezTo>
                  <a:cubicBezTo>
                    <a:pt x="1871" y="2021"/>
                    <a:pt x="1882" y="2026"/>
                    <a:pt x="1878" y="2030"/>
                  </a:cubicBezTo>
                  <a:cubicBezTo>
                    <a:pt x="1897" y="2067"/>
                    <a:pt x="1895" y="2071"/>
                    <a:pt x="1895" y="2076"/>
                  </a:cubicBezTo>
                  <a:cubicBezTo>
                    <a:pt x="1916" y="2110"/>
                    <a:pt x="1914" y="2113"/>
                    <a:pt x="1917" y="2117"/>
                  </a:cubicBezTo>
                  <a:cubicBezTo>
                    <a:pt x="1930" y="2144"/>
                    <a:pt x="1944" y="2148"/>
                    <a:pt x="1938" y="2151"/>
                  </a:cubicBezTo>
                  <a:cubicBezTo>
                    <a:pt x="1908" y="2125"/>
                    <a:pt x="1906" y="2119"/>
                    <a:pt x="1902" y="2119"/>
                  </a:cubicBezTo>
                  <a:cubicBezTo>
                    <a:pt x="1880" y="2084"/>
                    <a:pt x="1881" y="2073"/>
                    <a:pt x="1872" y="2062"/>
                  </a:cubicBezTo>
                  <a:cubicBezTo>
                    <a:pt x="1844" y="1984"/>
                    <a:pt x="1839" y="1972"/>
                    <a:pt x="1835" y="1960"/>
                  </a:cubicBezTo>
                  <a:cubicBezTo>
                    <a:pt x="1801" y="1900"/>
                    <a:pt x="1797" y="1896"/>
                    <a:pt x="1793" y="1893"/>
                  </a:cubicBezTo>
                  <a:cubicBezTo>
                    <a:pt x="1774" y="1859"/>
                    <a:pt x="1767" y="1846"/>
                    <a:pt x="1762" y="1833"/>
                  </a:cubicBezTo>
                  <a:cubicBezTo>
                    <a:pt x="1750" y="1801"/>
                    <a:pt x="1755" y="1799"/>
                    <a:pt x="1749" y="1798"/>
                  </a:cubicBezTo>
                  <a:cubicBezTo>
                    <a:pt x="1756" y="1854"/>
                    <a:pt x="1767" y="1859"/>
                    <a:pt x="1764" y="1863"/>
                  </a:cubicBezTo>
                  <a:cubicBezTo>
                    <a:pt x="1814" y="1937"/>
                    <a:pt x="1812" y="1939"/>
                    <a:pt x="1813" y="1942"/>
                  </a:cubicBezTo>
                  <a:cubicBezTo>
                    <a:pt x="1829" y="1975"/>
                    <a:pt x="1835" y="1983"/>
                    <a:pt x="1836" y="1991"/>
                  </a:cubicBezTo>
                  <a:cubicBezTo>
                    <a:pt x="1844" y="2024"/>
                    <a:pt x="1855" y="2034"/>
                    <a:pt x="1853" y="2043"/>
                  </a:cubicBezTo>
                  <a:cubicBezTo>
                    <a:pt x="1864" y="2071"/>
                    <a:pt x="1874" y="2079"/>
                    <a:pt x="1873" y="2086"/>
                  </a:cubicBezTo>
                  <a:cubicBezTo>
                    <a:pt x="1891" y="2122"/>
                    <a:pt x="1900" y="2126"/>
                    <a:pt x="1897" y="2130"/>
                  </a:cubicBezTo>
                  <a:cubicBezTo>
                    <a:pt x="1882" y="2116"/>
                    <a:pt x="1872" y="2115"/>
                    <a:pt x="1867" y="2106"/>
                  </a:cubicBezTo>
                  <a:cubicBezTo>
                    <a:pt x="1838" y="2045"/>
                    <a:pt x="1844" y="2043"/>
                    <a:pt x="1841" y="2039"/>
                  </a:cubicBezTo>
                  <a:cubicBezTo>
                    <a:pt x="1833" y="2016"/>
                    <a:pt x="1826" y="2012"/>
                    <a:pt x="1829" y="2009"/>
                  </a:cubicBezTo>
                  <a:cubicBezTo>
                    <a:pt x="1816" y="1976"/>
                    <a:pt x="1808" y="1972"/>
                    <a:pt x="1811" y="1970"/>
                  </a:cubicBezTo>
                  <a:cubicBezTo>
                    <a:pt x="1790" y="1923"/>
                    <a:pt x="1781" y="1915"/>
                    <a:pt x="1781" y="1909"/>
                  </a:cubicBezTo>
                  <a:cubicBezTo>
                    <a:pt x="1766" y="1879"/>
                    <a:pt x="1766" y="1877"/>
                    <a:pt x="1763" y="1878"/>
                  </a:cubicBezTo>
                  <a:cubicBezTo>
                    <a:pt x="1742" y="1849"/>
                    <a:pt x="1740" y="1846"/>
                    <a:pt x="1733" y="1841"/>
                  </a:cubicBezTo>
                  <a:cubicBezTo>
                    <a:pt x="1715" y="1818"/>
                    <a:pt x="1714" y="1815"/>
                    <a:pt x="1714" y="1812"/>
                  </a:cubicBezTo>
                  <a:cubicBezTo>
                    <a:pt x="1727" y="1844"/>
                    <a:pt x="1742" y="1853"/>
                    <a:pt x="1743" y="1861"/>
                  </a:cubicBezTo>
                  <a:cubicBezTo>
                    <a:pt x="1757" y="1878"/>
                    <a:pt x="1754" y="1878"/>
                    <a:pt x="1760" y="1881"/>
                  </a:cubicBezTo>
                  <a:cubicBezTo>
                    <a:pt x="1776" y="1914"/>
                    <a:pt x="1774" y="1917"/>
                    <a:pt x="1778" y="1921"/>
                  </a:cubicBezTo>
                  <a:cubicBezTo>
                    <a:pt x="1797" y="1967"/>
                    <a:pt x="1804" y="1974"/>
                    <a:pt x="1803" y="1980"/>
                  </a:cubicBezTo>
                  <a:cubicBezTo>
                    <a:pt x="1816" y="2004"/>
                    <a:pt x="1818" y="2007"/>
                    <a:pt x="1818" y="2010"/>
                  </a:cubicBezTo>
                  <a:cubicBezTo>
                    <a:pt x="1839" y="2053"/>
                    <a:pt x="1837" y="2064"/>
                    <a:pt x="1844" y="2077"/>
                  </a:cubicBezTo>
                  <a:cubicBezTo>
                    <a:pt x="1851" y="2111"/>
                    <a:pt x="1845" y="2108"/>
                    <a:pt x="1840" y="2104"/>
                  </a:cubicBezTo>
                  <a:cubicBezTo>
                    <a:pt x="1828" y="2075"/>
                    <a:pt x="1822" y="2070"/>
                    <a:pt x="1824" y="2066"/>
                  </a:cubicBezTo>
                  <a:cubicBezTo>
                    <a:pt x="1808" y="2022"/>
                    <a:pt x="1804" y="2018"/>
                    <a:pt x="1804" y="2014"/>
                  </a:cubicBezTo>
                  <a:cubicBezTo>
                    <a:pt x="1785" y="1965"/>
                    <a:pt x="1784" y="1956"/>
                    <a:pt x="1777" y="1947"/>
                  </a:cubicBezTo>
                  <a:cubicBezTo>
                    <a:pt x="1709" y="1843"/>
                    <a:pt x="1702" y="1835"/>
                    <a:pt x="1696" y="1827"/>
                  </a:cubicBezTo>
                  <a:cubicBezTo>
                    <a:pt x="1678" y="1809"/>
                    <a:pt x="1683" y="1819"/>
                    <a:pt x="1694" y="1829"/>
                  </a:cubicBezTo>
                  <a:cubicBezTo>
                    <a:pt x="1774" y="1968"/>
                    <a:pt x="1780" y="1973"/>
                    <a:pt x="1778" y="1978"/>
                  </a:cubicBezTo>
                  <a:cubicBezTo>
                    <a:pt x="1798" y="2025"/>
                    <a:pt x="1796" y="2029"/>
                    <a:pt x="1801" y="2034"/>
                  </a:cubicBezTo>
                  <a:cubicBezTo>
                    <a:pt x="1816" y="2074"/>
                    <a:pt x="1818" y="2079"/>
                    <a:pt x="1818" y="2083"/>
                  </a:cubicBezTo>
                  <a:cubicBezTo>
                    <a:pt x="1807" y="2079"/>
                    <a:pt x="1798" y="2072"/>
                    <a:pt x="1800" y="2066"/>
                  </a:cubicBezTo>
                  <a:cubicBezTo>
                    <a:pt x="1777" y="2022"/>
                    <a:pt x="1771" y="2013"/>
                    <a:pt x="1772" y="2004"/>
                  </a:cubicBezTo>
                  <a:cubicBezTo>
                    <a:pt x="1744" y="1951"/>
                    <a:pt x="1749" y="1948"/>
                    <a:pt x="1747" y="1945"/>
                  </a:cubicBezTo>
                  <a:cubicBezTo>
                    <a:pt x="1686" y="1847"/>
                    <a:pt x="1680" y="1838"/>
                    <a:pt x="1674" y="1829"/>
                  </a:cubicBezTo>
                  <a:cubicBezTo>
                    <a:pt x="1622" y="1769"/>
                    <a:pt x="1618" y="1765"/>
                    <a:pt x="1615" y="1765"/>
                  </a:cubicBezTo>
                  <a:cubicBezTo>
                    <a:pt x="1609" y="1758"/>
                    <a:pt x="1612" y="1765"/>
                    <a:pt x="1613" y="1766"/>
                  </a:cubicBezTo>
                  <a:cubicBezTo>
                    <a:pt x="1624" y="1783"/>
                    <a:pt x="1626" y="1781"/>
                    <a:pt x="1628" y="1783"/>
                  </a:cubicBezTo>
                  <a:cubicBezTo>
                    <a:pt x="1674" y="1842"/>
                    <a:pt x="1678" y="1848"/>
                    <a:pt x="1682" y="1854"/>
                  </a:cubicBezTo>
                  <a:cubicBezTo>
                    <a:pt x="1701" y="1881"/>
                    <a:pt x="1707" y="1894"/>
                    <a:pt x="1715" y="1906"/>
                  </a:cubicBezTo>
                  <a:cubicBezTo>
                    <a:pt x="1727" y="1930"/>
                    <a:pt x="1729" y="1936"/>
                    <a:pt x="1736" y="1943"/>
                  </a:cubicBezTo>
                  <a:cubicBezTo>
                    <a:pt x="1744" y="1966"/>
                    <a:pt x="1743" y="1968"/>
                    <a:pt x="1747" y="1968"/>
                  </a:cubicBezTo>
                  <a:cubicBezTo>
                    <a:pt x="1770" y="2038"/>
                    <a:pt x="1776" y="2044"/>
                    <a:pt x="1778" y="2051"/>
                  </a:cubicBezTo>
                  <a:cubicBezTo>
                    <a:pt x="1771" y="2070"/>
                    <a:pt x="1774" y="2059"/>
                    <a:pt x="1769" y="2056"/>
                  </a:cubicBezTo>
                  <a:cubicBezTo>
                    <a:pt x="1747" y="2020"/>
                    <a:pt x="1752" y="2016"/>
                    <a:pt x="1745" y="2010"/>
                  </a:cubicBezTo>
                  <a:cubicBezTo>
                    <a:pt x="1715" y="1936"/>
                    <a:pt x="1713" y="1925"/>
                    <a:pt x="1702" y="1914"/>
                  </a:cubicBezTo>
                  <a:cubicBezTo>
                    <a:pt x="1630" y="1803"/>
                    <a:pt x="1634" y="1800"/>
                    <a:pt x="1628" y="1797"/>
                  </a:cubicBezTo>
                  <a:cubicBezTo>
                    <a:pt x="1600" y="1765"/>
                    <a:pt x="1599" y="1763"/>
                    <a:pt x="1597" y="1761"/>
                  </a:cubicBezTo>
                  <a:cubicBezTo>
                    <a:pt x="1566" y="1730"/>
                    <a:pt x="1561" y="1720"/>
                    <a:pt x="1556" y="1724"/>
                  </a:cubicBezTo>
                  <a:cubicBezTo>
                    <a:pt x="1586" y="1755"/>
                    <a:pt x="1586" y="1757"/>
                    <a:pt x="1586" y="1758"/>
                  </a:cubicBezTo>
                  <a:cubicBezTo>
                    <a:pt x="1615" y="1791"/>
                    <a:pt x="1614" y="1796"/>
                    <a:pt x="1620" y="1801"/>
                  </a:cubicBezTo>
                  <a:cubicBezTo>
                    <a:pt x="1654" y="1845"/>
                    <a:pt x="1656" y="1849"/>
                    <a:pt x="1658" y="1854"/>
                  </a:cubicBezTo>
                  <a:cubicBezTo>
                    <a:pt x="1689" y="1898"/>
                    <a:pt x="1690" y="1916"/>
                    <a:pt x="1706" y="1935"/>
                  </a:cubicBezTo>
                  <a:cubicBezTo>
                    <a:pt x="1722" y="1975"/>
                    <a:pt x="1720" y="1980"/>
                    <a:pt x="1727" y="1986"/>
                  </a:cubicBezTo>
                  <a:cubicBezTo>
                    <a:pt x="1749" y="2039"/>
                    <a:pt x="1747" y="2042"/>
                    <a:pt x="1751" y="2046"/>
                  </a:cubicBezTo>
                  <a:cubicBezTo>
                    <a:pt x="1731" y="2045"/>
                    <a:pt x="1736" y="2043"/>
                    <a:pt x="1736" y="2042"/>
                  </a:cubicBezTo>
                  <a:cubicBezTo>
                    <a:pt x="1729" y="2030"/>
                    <a:pt x="1722" y="2030"/>
                    <a:pt x="1721" y="2025"/>
                  </a:cubicBezTo>
                  <a:cubicBezTo>
                    <a:pt x="1705" y="1989"/>
                    <a:pt x="1703" y="1986"/>
                    <a:pt x="1701" y="1982"/>
                  </a:cubicBezTo>
                  <a:cubicBezTo>
                    <a:pt x="1678" y="1917"/>
                    <a:pt x="1672" y="1914"/>
                    <a:pt x="1673" y="1911"/>
                  </a:cubicBezTo>
                  <a:cubicBezTo>
                    <a:pt x="1649" y="1865"/>
                    <a:pt x="1643" y="1851"/>
                    <a:pt x="1635" y="1837"/>
                  </a:cubicBezTo>
                  <a:cubicBezTo>
                    <a:pt x="1559" y="1756"/>
                    <a:pt x="1556" y="1741"/>
                    <a:pt x="1551" y="1745"/>
                  </a:cubicBezTo>
                  <a:cubicBezTo>
                    <a:pt x="1597" y="1790"/>
                    <a:pt x="1595" y="1802"/>
                    <a:pt x="1601" y="1806"/>
                  </a:cubicBezTo>
                  <a:cubicBezTo>
                    <a:pt x="1633" y="1854"/>
                    <a:pt x="1637" y="1856"/>
                    <a:pt x="1640" y="1859"/>
                  </a:cubicBezTo>
                  <a:cubicBezTo>
                    <a:pt x="1659" y="1900"/>
                    <a:pt x="1663" y="1912"/>
                    <a:pt x="1668" y="1924"/>
                  </a:cubicBezTo>
                  <a:cubicBezTo>
                    <a:pt x="1678" y="1954"/>
                    <a:pt x="1685" y="1958"/>
                    <a:pt x="1682" y="1961"/>
                  </a:cubicBezTo>
                  <a:cubicBezTo>
                    <a:pt x="1703" y="2007"/>
                    <a:pt x="1705" y="2010"/>
                    <a:pt x="1705" y="2013"/>
                  </a:cubicBezTo>
                  <a:cubicBezTo>
                    <a:pt x="1678" y="2001"/>
                    <a:pt x="1677" y="1990"/>
                    <a:pt x="1672" y="1979"/>
                  </a:cubicBezTo>
                  <a:cubicBezTo>
                    <a:pt x="1652" y="1934"/>
                    <a:pt x="1653" y="1923"/>
                    <a:pt x="1645" y="1912"/>
                  </a:cubicBezTo>
                  <a:cubicBezTo>
                    <a:pt x="1599" y="1833"/>
                    <a:pt x="1593" y="1822"/>
                    <a:pt x="1586" y="1811"/>
                  </a:cubicBezTo>
                  <a:cubicBezTo>
                    <a:pt x="1536" y="1756"/>
                    <a:pt x="1532" y="1745"/>
                    <a:pt x="1528" y="1751"/>
                  </a:cubicBezTo>
                  <a:cubicBezTo>
                    <a:pt x="1611" y="1868"/>
                    <a:pt x="1622" y="1877"/>
                    <a:pt x="1621" y="1884"/>
                  </a:cubicBezTo>
                  <a:cubicBezTo>
                    <a:pt x="1657" y="1966"/>
                    <a:pt x="1659" y="1973"/>
                    <a:pt x="1661" y="1980"/>
                  </a:cubicBezTo>
                  <a:cubicBezTo>
                    <a:pt x="1659" y="1992"/>
                    <a:pt x="1650" y="1988"/>
                    <a:pt x="1654" y="1985"/>
                  </a:cubicBezTo>
                  <a:cubicBezTo>
                    <a:pt x="1639" y="1948"/>
                    <a:pt x="1637" y="1945"/>
                    <a:pt x="1637" y="1942"/>
                  </a:cubicBezTo>
                  <a:cubicBezTo>
                    <a:pt x="1617" y="1901"/>
                    <a:pt x="1611" y="1897"/>
                    <a:pt x="1611" y="1893"/>
                  </a:cubicBezTo>
                  <a:cubicBezTo>
                    <a:pt x="1598" y="1864"/>
                    <a:pt x="1591" y="1859"/>
                    <a:pt x="1592" y="1854"/>
                  </a:cubicBezTo>
                  <a:cubicBezTo>
                    <a:pt x="1557" y="1807"/>
                    <a:pt x="1547" y="1795"/>
                    <a:pt x="1534" y="1775"/>
                  </a:cubicBezTo>
                  <a:cubicBezTo>
                    <a:pt x="1499" y="1716"/>
                    <a:pt x="1487" y="1716"/>
                    <a:pt x="1490" y="1709"/>
                  </a:cubicBezTo>
                  <a:cubicBezTo>
                    <a:pt x="1471" y="1695"/>
                    <a:pt x="1481" y="1700"/>
                    <a:pt x="1478" y="1705"/>
                  </a:cubicBezTo>
                  <a:cubicBezTo>
                    <a:pt x="1495" y="1729"/>
                    <a:pt x="1497" y="1739"/>
                    <a:pt x="1509" y="1750"/>
                  </a:cubicBezTo>
                  <a:cubicBezTo>
                    <a:pt x="1567" y="1831"/>
                    <a:pt x="1575" y="1850"/>
                    <a:pt x="1591" y="1870"/>
                  </a:cubicBezTo>
                  <a:cubicBezTo>
                    <a:pt x="1604" y="1903"/>
                    <a:pt x="1608" y="1908"/>
                    <a:pt x="1611" y="1913"/>
                  </a:cubicBezTo>
                  <a:cubicBezTo>
                    <a:pt x="1624" y="1938"/>
                    <a:pt x="1630" y="1948"/>
                    <a:pt x="1633" y="1958"/>
                  </a:cubicBezTo>
                  <a:cubicBezTo>
                    <a:pt x="1642" y="1982"/>
                    <a:pt x="1642" y="1986"/>
                    <a:pt x="1639" y="1984"/>
                  </a:cubicBezTo>
                  <a:cubicBezTo>
                    <a:pt x="1625" y="1963"/>
                    <a:pt x="1617" y="1957"/>
                    <a:pt x="1613" y="1952"/>
                  </a:cubicBezTo>
                  <a:cubicBezTo>
                    <a:pt x="1560" y="1857"/>
                    <a:pt x="1565" y="1850"/>
                    <a:pt x="1558" y="1849"/>
                  </a:cubicBezTo>
                  <a:cubicBezTo>
                    <a:pt x="1547" y="1828"/>
                    <a:pt x="1545" y="1823"/>
                    <a:pt x="1542" y="1817"/>
                  </a:cubicBezTo>
                  <a:cubicBezTo>
                    <a:pt x="1489" y="1732"/>
                    <a:pt x="1485" y="1727"/>
                    <a:pt x="1482" y="1722"/>
                  </a:cubicBezTo>
                  <a:cubicBezTo>
                    <a:pt x="1513" y="1785"/>
                    <a:pt x="1517" y="1796"/>
                    <a:pt x="1524" y="1807"/>
                  </a:cubicBezTo>
                  <a:cubicBezTo>
                    <a:pt x="1541" y="1834"/>
                    <a:pt x="1545" y="1836"/>
                    <a:pt x="1544" y="1839"/>
                  </a:cubicBezTo>
                  <a:cubicBezTo>
                    <a:pt x="1569" y="1882"/>
                    <a:pt x="1568" y="1884"/>
                    <a:pt x="1571" y="1887"/>
                  </a:cubicBezTo>
                  <a:cubicBezTo>
                    <a:pt x="1586" y="1924"/>
                    <a:pt x="1598" y="1930"/>
                    <a:pt x="1593" y="1935"/>
                  </a:cubicBezTo>
                  <a:cubicBezTo>
                    <a:pt x="1607" y="1957"/>
                    <a:pt x="1611" y="1963"/>
                    <a:pt x="1611" y="1969"/>
                  </a:cubicBezTo>
                  <a:cubicBezTo>
                    <a:pt x="1597" y="1946"/>
                    <a:pt x="1587" y="1941"/>
                    <a:pt x="1585" y="1936"/>
                  </a:cubicBezTo>
                  <a:cubicBezTo>
                    <a:pt x="1566" y="1896"/>
                    <a:pt x="1559" y="1888"/>
                    <a:pt x="1558" y="1882"/>
                  </a:cubicBezTo>
                  <a:cubicBezTo>
                    <a:pt x="1519" y="1808"/>
                    <a:pt x="1519" y="1803"/>
                    <a:pt x="1509" y="1796"/>
                  </a:cubicBezTo>
                  <a:cubicBezTo>
                    <a:pt x="1461" y="1735"/>
                    <a:pt x="1463" y="1723"/>
                    <a:pt x="1453" y="1729"/>
                  </a:cubicBezTo>
                  <a:cubicBezTo>
                    <a:pt x="1493" y="1780"/>
                    <a:pt x="1495" y="1789"/>
                    <a:pt x="1510" y="1807"/>
                  </a:cubicBezTo>
                  <a:cubicBezTo>
                    <a:pt x="1534" y="1842"/>
                    <a:pt x="1531" y="1846"/>
                    <a:pt x="1537" y="1851"/>
                  </a:cubicBezTo>
                  <a:cubicBezTo>
                    <a:pt x="1567" y="1924"/>
                    <a:pt x="1569" y="1925"/>
                    <a:pt x="1571" y="1930"/>
                  </a:cubicBezTo>
                  <a:cubicBezTo>
                    <a:pt x="1564" y="1936"/>
                    <a:pt x="1565" y="1932"/>
                    <a:pt x="1559" y="1926"/>
                  </a:cubicBezTo>
                  <a:cubicBezTo>
                    <a:pt x="1546" y="1892"/>
                    <a:pt x="1538" y="1883"/>
                    <a:pt x="1535" y="1875"/>
                  </a:cubicBezTo>
                  <a:cubicBezTo>
                    <a:pt x="1519" y="1836"/>
                    <a:pt x="1508" y="1831"/>
                    <a:pt x="1510" y="1827"/>
                  </a:cubicBezTo>
                  <a:cubicBezTo>
                    <a:pt x="1469" y="1771"/>
                    <a:pt x="1465" y="1766"/>
                    <a:pt x="1461" y="1761"/>
                  </a:cubicBezTo>
                  <a:cubicBezTo>
                    <a:pt x="1444" y="1739"/>
                    <a:pt x="1431" y="1733"/>
                    <a:pt x="1428" y="1723"/>
                  </a:cubicBezTo>
                  <a:cubicBezTo>
                    <a:pt x="1425" y="1727"/>
                    <a:pt x="1434" y="1739"/>
                    <a:pt x="1453" y="1759"/>
                  </a:cubicBezTo>
                  <a:cubicBezTo>
                    <a:pt x="1523" y="1869"/>
                    <a:pt x="1526" y="1882"/>
                    <a:pt x="1534" y="1894"/>
                  </a:cubicBezTo>
                  <a:cubicBezTo>
                    <a:pt x="1549" y="1926"/>
                    <a:pt x="1556" y="1929"/>
                    <a:pt x="1550" y="1932"/>
                  </a:cubicBezTo>
                  <a:cubicBezTo>
                    <a:pt x="1542" y="1913"/>
                    <a:pt x="1534" y="1909"/>
                    <a:pt x="1533" y="1906"/>
                  </a:cubicBezTo>
                  <a:cubicBezTo>
                    <a:pt x="1495" y="1833"/>
                    <a:pt x="1476" y="1810"/>
                    <a:pt x="1459" y="1785"/>
                  </a:cubicBezTo>
                  <a:cubicBezTo>
                    <a:pt x="1417" y="1742"/>
                    <a:pt x="1414" y="1733"/>
                    <a:pt x="1410" y="1736"/>
                  </a:cubicBezTo>
                  <a:cubicBezTo>
                    <a:pt x="1394" y="1726"/>
                    <a:pt x="1394" y="1727"/>
                    <a:pt x="1402" y="1734"/>
                  </a:cubicBezTo>
                  <a:cubicBezTo>
                    <a:pt x="1439" y="1772"/>
                    <a:pt x="1445" y="1779"/>
                    <a:pt x="1451" y="1786"/>
                  </a:cubicBezTo>
                  <a:cubicBezTo>
                    <a:pt x="1508" y="1883"/>
                    <a:pt x="1516" y="1888"/>
                    <a:pt x="1515" y="1893"/>
                  </a:cubicBezTo>
                  <a:cubicBezTo>
                    <a:pt x="1504" y="1899"/>
                    <a:pt x="1504" y="1879"/>
                    <a:pt x="1491" y="1865"/>
                  </a:cubicBezTo>
                  <a:cubicBezTo>
                    <a:pt x="1444" y="1801"/>
                    <a:pt x="1434" y="1788"/>
                    <a:pt x="1426" y="1777"/>
                  </a:cubicBezTo>
                  <a:cubicBezTo>
                    <a:pt x="1377" y="1728"/>
                    <a:pt x="1370" y="1719"/>
                    <a:pt x="1362" y="1714"/>
                  </a:cubicBezTo>
                  <a:cubicBezTo>
                    <a:pt x="1346" y="1711"/>
                    <a:pt x="1356" y="1715"/>
                    <a:pt x="1366" y="1722"/>
                  </a:cubicBezTo>
                  <a:cubicBezTo>
                    <a:pt x="1407" y="1762"/>
                    <a:pt x="1407" y="1764"/>
                    <a:pt x="1408" y="1766"/>
                  </a:cubicBezTo>
                  <a:cubicBezTo>
                    <a:pt x="1428" y="1793"/>
                    <a:pt x="1434" y="1799"/>
                    <a:pt x="1437" y="1807"/>
                  </a:cubicBezTo>
                  <a:cubicBezTo>
                    <a:pt x="1487" y="1871"/>
                    <a:pt x="1483" y="1873"/>
                    <a:pt x="1487" y="1877"/>
                  </a:cubicBezTo>
                  <a:cubicBezTo>
                    <a:pt x="1476" y="1863"/>
                    <a:pt x="1472" y="1862"/>
                    <a:pt x="1468" y="1856"/>
                  </a:cubicBezTo>
                  <a:cubicBezTo>
                    <a:pt x="1427" y="1802"/>
                    <a:pt x="1420" y="1793"/>
                    <a:pt x="1413" y="1785"/>
                  </a:cubicBezTo>
                  <a:cubicBezTo>
                    <a:pt x="1367" y="1738"/>
                    <a:pt x="1363" y="1737"/>
                    <a:pt x="1359" y="1734"/>
                  </a:cubicBezTo>
                  <a:cubicBezTo>
                    <a:pt x="1354" y="1737"/>
                    <a:pt x="1364" y="1736"/>
                    <a:pt x="1360" y="1742"/>
                  </a:cubicBezTo>
                  <a:cubicBezTo>
                    <a:pt x="1397" y="1776"/>
                    <a:pt x="1401" y="1785"/>
                    <a:pt x="1407" y="1785"/>
                  </a:cubicBezTo>
                  <a:cubicBezTo>
                    <a:pt x="1423" y="1806"/>
                    <a:pt x="1419" y="1809"/>
                    <a:pt x="1425" y="1812"/>
                  </a:cubicBezTo>
                  <a:cubicBezTo>
                    <a:pt x="1406" y="1793"/>
                    <a:pt x="1402" y="1796"/>
                    <a:pt x="1399" y="1789"/>
                  </a:cubicBezTo>
                  <a:cubicBezTo>
                    <a:pt x="1348" y="1746"/>
                    <a:pt x="1344" y="1739"/>
                    <a:pt x="1339" y="1737"/>
                  </a:cubicBezTo>
                  <a:cubicBezTo>
                    <a:pt x="1363" y="1764"/>
                    <a:pt x="1373" y="1773"/>
                    <a:pt x="1384" y="1782"/>
                  </a:cubicBezTo>
                  <a:cubicBezTo>
                    <a:pt x="1426" y="1841"/>
                    <a:pt x="1439" y="1847"/>
                    <a:pt x="1436" y="1852"/>
                  </a:cubicBezTo>
                  <a:cubicBezTo>
                    <a:pt x="1387" y="1806"/>
                    <a:pt x="1370" y="1785"/>
                    <a:pt x="1346" y="1769"/>
                  </a:cubicBezTo>
                  <a:cubicBezTo>
                    <a:pt x="1360" y="1787"/>
                    <a:pt x="1371" y="1797"/>
                    <a:pt x="1382" y="1810"/>
                  </a:cubicBezTo>
                  <a:cubicBezTo>
                    <a:pt x="1406" y="1837"/>
                    <a:pt x="1399" y="1838"/>
                    <a:pt x="1397" y="1837"/>
                  </a:cubicBezTo>
                  <a:cubicBezTo>
                    <a:pt x="1375" y="1825"/>
                    <a:pt x="1370" y="1821"/>
                    <a:pt x="1364" y="1819"/>
                  </a:cubicBezTo>
                  <a:cubicBezTo>
                    <a:pt x="1320" y="1789"/>
                    <a:pt x="1322" y="1785"/>
                    <a:pt x="1315" y="1787"/>
                  </a:cubicBezTo>
                  <a:cubicBezTo>
                    <a:pt x="1340" y="1807"/>
                    <a:pt x="1342" y="1812"/>
                    <a:pt x="1345" y="1810"/>
                  </a:cubicBezTo>
                  <a:cubicBezTo>
                    <a:pt x="1368" y="1829"/>
                    <a:pt x="1363" y="1830"/>
                    <a:pt x="1362" y="1830"/>
                  </a:cubicBezTo>
                  <a:cubicBezTo>
                    <a:pt x="1356" y="1828"/>
                    <a:pt x="1352" y="1825"/>
                    <a:pt x="1351" y="1825"/>
                  </a:cubicBezTo>
                  <a:cubicBezTo>
                    <a:pt x="1327" y="1814"/>
                    <a:pt x="1316" y="1808"/>
                    <a:pt x="1305" y="1801"/>
                  </a:cubicBezTo>
                  <a:cubicBezTo>
                    <a:pt x="1262" y="1781"/>
                    <a:pt x="1259" y="1767"/>
                    <a:pt x="1256" y="1772"/>
                  </a:cubicBezTo>
                  <a:cubicBezTo>
                    <a:pt x="1310" y="1809"/>
                    <a:pt x="1312" y="1813"/>
                    <a:pt x="1315" y="1816"/>
                  </a:cubicBezTo>
                  <a:cubicBezTo>
                    <a:pt x="1348" y="1831"/>
                    <a:pt x="1354" y="1834"/>
                    <a:pt x="1360" y="1837"/>
                  </a:cubicBezTo>
                  <a:cubicBezTo>
                    <a:pt x="1335" y="1835"/>
                    <a:pt x="1324" y="1831"/>
                    <a:pt x="1313" y="1827"/>
                  </a:cubicBezTo>
                  <a:cubicBezTo>
                    <a:pt x="1261" y="1800"/>
                    <a:pt x="1258" y="1801"/>
                    <a:pt x="1256" y="1798"/>
                  </a:cubicBezTo>
                  <a:cubicBezTo>
                    <a:pt x="1273" y="1814"/>
                    <a:pt x="1277" y="1818"/>
                    <a:pt x="1281" y="1817"/>
                  </a:cubicBezTo>
                  <a:cubicBezTo>
                    <a:pt x="1357" y="1850"/>
                    <a:pt x="1373" y="1856"/>
                    <a:pt x="1389" y="1858"/>
                  </a:cubicBezTo>
                  <a:cubicBezTo>
                    <a:pt x="1405" y="1865"/>
                    <a:pt x="1410" y="1855"/>
                    <a:pt x="1414" y="1863"/>
                  </a:cubicBezTo>
                  <a:cubicBezTo>
                    <a:pt x="1444" y="1870"/>
                    <a:pt x="1451" y="1864"/>
                    <a:pt x="1456" y="1875"/>
                  </a:cubicBezTo>
                  <a:cubicBezTo>
                    <a:pt x="1436" y="1875"/>
                    <a:pt x="1434" y="1872"/>
                    <a:pt x="1432" y="1873"/>
                  </a:cubicBezTo>
                  <a:cubicBezTo>
                    <a:pt x="1374" y="1864"/>
                    <a:pt x="1366" y="1865"/>
                    <a:pt x="1358" y="1865"/>
                  </a:cubicBezTo>
                  <a:cubicBezTo>
                    <a:pt x="1291" y="1849"/>
                    <a:pt x="1274" y="1844"/>
                    <a:pt x="1258" y="1837"/>
                  </a:cubicBezTo>
                  <a:cubicBezTo>
                    <a:pt x="1235" y="1830"/>
                    <a:pt x="1245" y="1833"/>
                    <a:pt x="1254" y="1843"/>
                  </a:cubicBezTo>
                  <a:cubicBezTo>
                    <a:pt x="1297" y="1857"/>
                    <a:pt x="1302" y="1862"/>
                    <a:pt x="1309" y="1862"/>
                  </a:cubicBezTo>
                  <a:cubicBezTo>
                    <a:pt x="1370" y="1874"/>
                    <a:pt x="1373" y="1874"/>
                    <a:pt x="1376" y="1876"/>
                  </a:cubicBezTo>
                  <a:cubicBezTo>
                    <a:pt x="1408" y="1881"/>
                    <a:pt x="1411" y="1881"/>
                    <a:pt x="1414" y="1880"/>
                  </a:cubicBezTo>
                  <a:cubicBezTo>
                    <a:pt x="1453" y="1886"/>
                    <a:pt x="1460" y="1888"/>
                    <a:pt x="1468" y="1888"/>
                  </a:cubicBezTo>
                  <a:cubicBezTo>
                    <a:pt x="1485" y="1901"/>
                    <a:pt x="1482" y="1899"/>
                    <a:pt x="1480" y="1895"/>
                  </a:cubicBezTo>
                  <a:cubicBezTo>
                    <a:pt x="1446" y="1893"/>
                    <a:pt x="1439" y="1894"/>
                    <a:pt x="1433" y="1892"/>
                  </a:cubicBezTo>
                  <a:cubicBezTo>
                    <a:pt x="1389" y="1885"/>
                    <a:pt x="1383" y="1890"/>
                    <a:pt x="1377" y="1886"/>
                  </a:cubicBezTo>
                  <a:cubicBezTo>
                    <a:pt x="1312" y="1879"/>
                    <a:pt x="1305" y="1878"/>
                    <a:pt x="1298" y="1877"/>
                  </a:cubicBezTo>
                  <a:cubicBezTo>
                    <a:pt x="1251" y="1868"/>
                    <a:pt x="1244" y="1862"/>
                    <a:pt x="1238" y="1860"/>
                  </a:cubicBezTo>
                  <a:cubicBezTo>
                    <a:pt x="1194" y="1840"/>
                    <a:pt x="1191" y="1831"/>
                    <a:pt x="1187" y="1832"/>
                  </a:cubicBezTo>
                  <a:cubicBezTo>
                    <a:pt x="1191" y="1840"/>
                    <a:pt x="1193" y="1842"/>
                    <a:pt x="1196" y="1842"/>
                  </a:cubicBezTo>
                  <a:cubicBezTo>
                    <a:pt x="1235" y="1868"/>
                    <a:pt x="1231" y="1872"/>
                    <a:pt x="1237" y="1876"/>
                  </a:cubicBezTo>
                  <a:cubicBezTo>
                    <a:pt x="1277" y="1893"/>
                    <a:pt x="1287" y="1900"/>
                    <a:pt x="1297" y="1901"/>
                  </a:cubicBezTo>
                  <a:cubicBezTo>
                    <a:pt x="1344" y="1919"/>
                    <a:pt x="1345" y="1915"/>
                    <a:pt x="1347" y="1915"/>
                  </a:cubicBezTo>
                  <a:cubicBezTo>
                    <a:pt x="1368" y="1921"/>
                    <a:pt x="1378" y="1923"/>
                    <a:pt x="1388" y="1923"/>
                  </a:cubicBezTo>
                  <a:cubicBezTo>
                    <a:pt x="1424" y="1924"/>
                    <a:pt x="1429" y="1924"/>
                    <a:pt x="1434" y="1926"/>
                  </a:cubicBezTo>
                  <a:cubicBezTo>
                    <a:pt x="1471" y="1929"/>
                    <a:pt x="1476" y="1925"/>
                    <a:pt x="1482" y="1924"/>
                  </a:cubicBezTo>
                  <a:cubicBezTo>
                    <a:pt x="1534" y="1939"/>
                    <a:pt x="1537" y="1934"/>
                    <a:pt x="1540" y="1941"/>
                  </a:cubicBezTo>
                  <a:cubicBezTo>
                    <a:pt x="1500" y="1945"/>
                    <a:pt x="1498" y="1942"/>
                    <a:pt x="1495" y="1942"/>
                  </a:cubicBezTo>
                  <a:cubicBezTo>
                    <a:pt x="1459" y="1941"/>
                    <a:pt x="1454" y="1941"/>
                    <a:pt x="1449" y="1939"/>
                  </a:cubicBezTo>
                  <a:cubicBezTo>
                    <a:pt x="1431" y="1941"/>
                    <a:pt x="1428" y="1939"/>
                    <a:pt x="1426" y="1939"/>
                  </a:cubicBezTo>
                  <a:cubicBezTo>
                    <a:pt x="1378" y="1935"/>
                    <a:pt x="1368" y="1933"/>
                    <a:pt x="1358" y="1932"/>
                  </a:cubicBezTo>
                  <a:cubicBezTo>
                    <a:pt x="1308" y="1915"/>
                    <a:pt x="1302" y="1919"/>
                    <a:pt x="1298" y="1912"/>
                  </a:cubicBezTo>
                  <a:cubicBezTo>
                    <a:pt x="1255" y="1901"/>
                    <a:pt x="1252" y="1892"/>
                    <a:pt x="1248" y="1898"/>
                  </a:cubicBezTo>
                  <a:cubicBezTo>
                    <a:pt x="1315" y="1926"/>
                    <a:pt x="1322" y="1930"/>
                    <a:pt x="1329" y="1934"/>
                  </a:cubicBezTo>
                  <a:cubicBezTo>
                    <a:pt x="1363" y="1942"/>
                    <a:pt x="1366" y="1946"/>
                    <a:pt x="1370" y="1942"/>
                  </a:cubicBezTo>
                  <a:cubicBezTo>
                    <a:pt x="1405" y="1951"/>
                    <a:pt x="1409" y="1944"/>
                    <a:pt x="1412" y="1951"/>
                  </a:cubicBezTo>
                  <a:cubicBezTo>
                    <a:pt x="1436" y="1950"/>
                    <a:pt x="1440" y="1952"/>
                    <a:pt x="1443" y="1950"/>
                  </a:cubicBezTo>
                  <a:cubicBezTo>
                    <a:pt x="1503" y="1951"/>
                    <a:pt x="1509" y="1953"/>
                    <a:pt x="1516" y="1953"/>
                  </a:cubicBezTo>
                  <a:cubicBezTo>
                    <a:pt x="1533" y="1951"/>
                    <a:pt x="1535" y="1956"/>
                    <a:pt x="1538" y="1951"/>
                  </a:cubicBezTo>
                  <a:cubicBezTo>
                    <a:pt x="1563" y="1955"/>
                    <a:pt x="1566" y="1957"/>
                    <a:pt x="1570" y="1958"/>
                  </a:cubicBezTo>
                  <a:cubicBezTo>
                    <a:pt x="1559" y="1961"/>
                    <a:pt x="1554" y="1959"/>
                    <a:pt x="1548" y="1957"/>
                  </a:cubicBezTo>
                  <a:cubicBezTo>
                    <a:pt x="1508" y="1964"/>
                    <a:pt x="1503" y="1955"/>
                    <a:pt x="1497" y="1961"/>
                  </a:cubicBezTo>
                  <a:cubicBezTo>
                    <a:pt x="1474" y="1964"/>
                    <a:pt x="1469" y="1958"/>
                    <a:pt x="1463" y="1959"/>
                  </a:cubicBezTo>
                  <a:cubicBezTo>
                    <a:pt x="1409" y="1959"/>
                    <a:pt x="1407" y="1959"/>
                    <a:pt x="1404" y="1958"/>
                  </a:cubicBezTo>
                  <a:cubicBezTo>
                    <a:pt x="1376" y="1951"/>
                    <a:pt x="1373" y="1953"/>
                    <a:pt x="1371" y="1953"/>
                  </a:cubicBezTo>
                  <a:cubicBezTo>
                    <a:pt x="1342" y="1946"/>
                    <a:pt x="1340" y="1946"/>
                    <a:pt x="1337" y="1947"/>
                  </a:cubicBezTo>
                  <a:cubicBezTo>
                    <a:pt x="1306" y="1936"/>
                    <a:pt x="1300" y="1933"/>
                    <a:pt x="1295" y="1929"/>
                  </a:cubicBezTo>
                  <a:cubicBezTo>
                    <a:pt x="1311" y="1945"/>
                    <a:pt x="1321" y="1945"/>
                    <a:pt x="1330" y="1953"/>
                  </a:cubicBezTo>
                  <a:cubicBezTo>
                    <a:pt x="1406" y="1967"/>
                    <a:pt x="1412" y="1971"/>
                    <a:pt x="1417" y="1970"/>
                  </a:cubicBezTo>
                  <a:cubicBezTo>
                    <a:pt x="1439" y="1969"/>
                    <a:pt x="1441" y="1974"/>
                    <a:pt x="1444" y="1970"/>
                  </a:cubicBezTo>
                  <a:cubicBezTo>
                    <a:pt x="1465" y="1968"/>
                    <a:pt x="1468" y="1968"/>
                    <a:pt x="1471" y="1972"/>
                  </a:cubicBezTo>
                  <a:cubicBezTo>
                    <a:pt x="1495" y="1970"/>
                    <a:pt x="1501" y="1970"/>
                    <a:pt x="1507" y="1969"/>
                  </a:cubicBezTo>
                  <a:cubicBezTo>
                    <a:pt x="1590" y="1975"/>
                    <a:pt x="1601" y="1977"/>
                    <a:pt x="1613" y="1981"/>
                  </a:cubicBezTo>
                  <a:cubicBezTo>
                    <a:pt x="1550" y="1985"/>
                    <a:pt x="1546" y="1982"/>
                    <a:pt x="1542" y="1982"/>
                  </a:cubicBezTo>
                  <a:cubicBezTo>
                    <a:pt x="1459" y="1988"/>
                    <a:pt x="1455" y="1990"/>
                    <a:pt x="1452" y="1989"/>
                  </a:cubicBezTo>
                  <a:cubicBezTo>
                    <a:pt x="1436" y="1987"/>
                    <a:pt x="1432" y="1989"/>
                    <a:pt x="1428" y="1989"/>
                  </a:cubicBezTo>
                  <a:cubicBezTo>
                    <a:pt x="1385" y="1980"/>
                    <a:pt x="1377" y="1978"/>
                    <a:pt x="1369" y="1974"/>
                  </a:cubicBezTo>
                  <a:cubicBezTo>
                    <a:pt x="1327" y="1967"/>
                    <a:pt x="1332" y="1968"/>
                    <a:pt x="1337" y="1970"/>
                  </a:cubicBezTo>
                  <a:cubicBezTo>
                    <a:pt x="1394" y="1989"/>
                    <a:pt x="1400" y="1992"/>
                    <a:pt x="1407" y="1994"/>
                  </a:cubicBezTo>
                  <a:cubicBezTo>
                    <a:pt x="1442" y="2001"/>
                    <a:pt x="1447" y="1993"/>
                    <a:pt x="1451" y="1998"/>
                  </a:cubicBezTo>
                  <a:cubicBezTo>
                    <a:pt x="1487" y="1996"/>
                    <a:pt x="1495" y="1997"/>
                    <a:pt x="1504" y="1995"/>
                  </a:cubicBezTo>
                  <a:cubicBezTo>
                    <a:pt x="1559" y="1991"/>
                    <a:pt x="1563" y="1992"/>
                    <a:pt x="1568" y="1989"/>
                  </a:cubicBezTo>
                  <a:cubicBezTo>
                    <a:pt x="1606" y="1992"/>
                    <a:pt x="1610" y="1991"/>
                    <a:pt x="1613" y="1995"/>
                  </a:cubicBezTo>
                  <a:cubicBezTo>
                    <a:pt x="1597" y="1999"/>
                    <a:pt x="1593" y="1994"/>
                    <a:pt x="1589" y="1996"/>
                  </a:cubicBezTo>
                  <a:cubicBezTo>
                    <a:pt x="1540" y="1996"/>
                    <a:pt x="1530" y="2006"/>
                    <a:pt x="1522" y="2000"/>
                  </a:cubicBezTo>
                  <a:cubicBezTo>
                    <a:pt x="1435" y="2015"/>
                    <a:pt x="1427" y="2013"/>
                    <a:pt x="1419" y="2014"/>
                  </a:cubicBezTo>
                  <a:cubicBezTo>
                    <a:pt x="1387" y="2010"/>
                    <a:pt x="1380" y="2015"/>
                    <a:pt x="1373" y="2011"/>
                  </a:cubicBezTo>
                  <a:cubicBezTo>
                    <a:pt x="1321" y="2001"/>
                    <a:pt x="1314" y="1994"/>
                    <a:pt x="1306" y="1998"/>
                  </a:cubicBezTo>
                  <a:cubicBezTo>
                    <a:pt x="1360" y="2016"/>
                    <a:pt x="1363" y="2017"/>
                    <a:pt x="1366" y="2020"/>
                  </a:cubicBezTo>
                  <a:cubicBezTo>
                    <a:pt x="1460" y="2023"/>
                    <a:pt x="1472" y="2021"/>
                    <a:pt x="1484" y="2019"/>
                  </a:cubicBezTo>
                  <a:cubicBezTo>
                    <a:pt x="1525" y="2010"/>
                    <a:pt x="1531" y="2015"/>
                    <a:pt x="1537" y="2010"/>
                  </a:cubicBezTo>
                  <a:cubicBezTo>
                    <a:pt x="1568" y="2009"/>
                    <a:pt x="1580" y="2009"/>
                    <a:pt x="1593" y="2004"/>
                  </a:cubicBezTo>
                  <a:cubicBezTo>
                    <a:pt x="1659" y="2015"/>
                    <a:pt x="1655" y="2015"/>
                    <a:pt x="1652" y="2013"/>
                  </a:cubicBezTo>
                  <a:cubicBezTo>
                    <a:pt x="1627" y="2014"/>
                    <a:pt x="1624" y="2010"/>
                    <a:pt x="1620" y="2012"/>
                  </a:cubicBezTo>
                  <a:cubicBezTo>
                    <a:pt x="1560" y="2015"/>
                    <a:pt x="1558" y="2013"/>
                    <a:pt x="1555" y="2014"/>
                  </a:cubicBezTo>
                  <a:cubicBezTo>
                    <a:pt x="1496" y="2023"/>
                    <a:pt x="1475" y="2031"/>
                    <a:pt x="1455" y="2032"/>
                  </a:cubicBezTo>
                  <a:cubicBezTo>
                    <a:pt x="1436" y="2034"/>
                    <a:pt x="1431" y="2034"/>
                    <a:pt x="1425" y="2035"/>
                  </a:cubicBezTo>
                  <a:cubicBezTo>
                    <a:pt x="1408" y="2032"/>
                    <a:pt x="1405" y="2034"/>
                    <a:pt x="1402" y="2032"/>
                  </a:cubicBezTo>
                  <a:cubicBezTo>
                    <a:pt x="1354" y="2025"/>
                    <a:pt x="1344" y="2022"/>
                    <a:pt x="1334" y="2023"/>
                  </a:cubicBezTo>
                  <a:cubicBezTo>
                    <a:pt x="1379" y="2036"/>
                    <a:pt x="1386" y="2039"/>
                    <a:pt x="1393" y="2037"/>
                  </a:cubicBezTo>
                  <a:cubicBezTo>
                    <a:pt x="1421" y="2042"/>
                    <a:pt x="1429" y="2044"/>
                    <a:pt x="1437" y="2042"/>
                  </a:cubicBezTo>
                  <a:cubicBezTo>
                    <a:pt x="1470" y="2041"/>
                    <a:pt x="1479" y="2038"/>
                    <a:pt x="1487" y="2036"/>
                  </a:cubicBezTo>
                  <a:cubicBezTo>
                    <a:pt x="1527" y="2027"/>
                    <a:pt x="1530" y="2029"/>
                    <a:pt x="1534" y="2030"/>
                  </a:cubicBezTo>
                  <a:cubicBezTo>
                    <a:pt x="1579" y="2019"/>
                    <a:pt x="1581" y="2021"/>
                    <a:pt x="1584" y="2021"/>
                  </a:cubicBezTo>
                  <a:cubicBezTo>
                    <a:pt x="1624" y="2020"/>
                    <a:pt x="1628" y="2027"/>
                    <a:pt x="1633" y="2021"/>
                  </a:cubicBezTo>
                  <a:cubicBezTo>
                    <a:pt x="1660" y="2020"/>
                    <a:pt x="1662" y="2027"/>
                    <a:pt x="1666" y="2025"/>
                  </a:cubicBezTo>
                  <a:cubicBezTo>
                    <a:pt x="1674" y="2034"/>
                    <a:pt x="1666" y="2034"/>
                    <a:pt x="1659" y="2030"/>
                  </a:cubicBezTo>
                  <a:cubicBezTo>
                    <a:pt x="1620" y="2036"/>
                    <a:pt x="1616" y="2031"/>
                    <a:pt x="1612" y="2034"/>
                  </a:cubicBezTo>
                  <a:cubicBezTo>
                    <a:pt x="1572" y="2039"/>
                    <a:pt x="1567" y="2040"/>
                    <a:pt x="1563" y="2039"/>
                  </a:cubicBezTo>
                  <a:cubicBezTo>
                    <a:pt x="1523" y="2047"/>
                    <a:pt x="1514" y="2051"/>
                    <a:pt x="1505" y="2053"/>
                  </a:cubicBezTo>
                  <a:cubicBezTo>
                    <a:pt x="1459" y="2061"/>
                    <a:pt x="1457" y="2057"/>
                    <a:pt x="1455" y="2059"/>
                  </a:cubicBezTo>
                  <a:cubicBezTo>
                    <a:pt x="1413" y="2061"/>
                    <a:pt x="1408" y="2058"/>
                    <a:pt x="1404" y="2060"/>
                  </a:cubicBezTo>
                  <a:cubicBezTo>
                    <a:pt x="1384" y="2058"/>
                    <a:pt x="1379" y="2058"/>
                    <a:pt x="1375" y="2056"/>
                  </a:cubicBezTo>
                  <a:cubicBezTo>
                    <a:pt x="1369" y="2062"/>
                    <a:pt x="1374" y="2062"/>
                    <a:pt x="1379" y="2064"/>
                  </a:cubicBezTo>
                  <a:cubicBezTo>
                    <a:pt x="1401" y="2067"/>
                    <a:pt x="1404" y="2067"/>
                    <a:pt x="1406" y="2066"/>
                  </a:cubicBezTo>
                  <a:cubicBezTo>
                    <a:pt x="1450" y="2069"/>
                    <a:pt x="1452" y="2068"/>
                    <a:pt x="1454" y="2068"/>
                  </a:cubicBezTo>
                  <a:cubicBezTo>
                    <a:pt x="1479" y="2066"/>
                    <a:pt x="1481" y="2068"/>
                    <a:pt x="1484" y="2065"/>
                  </a:cubicBezTo>
                  <a:cubicBezTo>
                    <a:pt x="1510" y="2057"/>
                    <a:pt x="1515" y="2064"/>
                    <a:pt x="1520" y="2060"/>
                  </a:cubicBezTo>
                  <a:cubicBezTo>
                    <a:pt x="1573" y="2046"/>
                    <a:pt x="1583" y="2047"/>
                    <a:pt x="1593" y="2042"/>
                  </a:cubicBezTo>
                  <a:cubicBezTo>
                    <a:pt x="1612" y="2043"/>
                    <a:pt x="1614" y="2045"/>
                    <a:pt x="1617" y="2042"/>
                  </a:cubicBezTo>
                  <a:cubicBezTo>
                    <a:pt x="1655" y="2040"/>
                    <a:pt x="1659" y="2040"/>
                    <a:pt x="1663" y="2042"/>
                  </a:cubicBezTo>
                  <a:cubicBezTo>
                    <a:pt x="1683" y="2045"/>
                    <a:pt x="1686" y="2043"/>
                    <a:pt x="1684" y="2046"/>
                  </a:cubicBezTo>
                  <a:cubicBezTo>
                    <a:pt x="1632" y="2050"/>
                    <a:pt x="1619" y="2059"/>
                    <a:pt x="1606" y="2056"/>
                  </a:cubicBezTo>
                  <a:cubicBezTo>
                    <a:pt x="1581" y="2061"/>
                    <a:pt x="1574" y="2065"/>
                    <a:pt x="1567" y="2065"/>
                  </a:cubicBezTo>
                  <a:cubicBezTo>
                    <a:pt x="1520" y="2079"/>
                    <a:pt x="1514" y="2076"/>
                    <a:pt x="1507" y="2079"/>
                  </a:cubicBezTo>
                  <a:cubicBezTo>
                    <a:pt x="1442" y="2084"/>
                    <a:pt x="1436" y="2084"/>
                    <a:pt x="1430" y="2083"/>
                  </a:cubicBezTo>
                  <a:cubicBezTo>
                    <a:pt x="1403" y="2082"/>
                    <a:pt x="1396" y="2084"/>
                    <a:pt x="1390" y="2081"/>
                  </a:cubicBezTo>
                  <a:cubicBezTo>
                    <a:pt x="1375" y="2083"/>
                    <a:pt x="1378" y="2083"/>
                    <a:pt x="1380" y="2086"/>
                  </a:cubicBezTo>
                  <a:cubicBezTo>
                    <a:pt x="1410" y="2091"/>
                    <a:pt x="1416" y="2088"/>
                    <a:pt x="1422" y="2090"/>
                  </a:cubicBezTo>
                  <a:cubicBezTo>
                    <a:pt x="1444" y="2093"/>
                    <a:pt x="1449" y="2090"/>
                    <a:pt x="1454" y="2091"/>
                  </a:cubicBezTo>
                  <a:cubicBezTo>
                    <a:pt x="1474" y="2092"/>
                    <a:pt x="1476" y="2090"/>
                    <a:pt x="1479" y="2090"/>
                  </a:cubicBezTo>
                  <a:cubicBezTo>
                    <a:pt x="1499" y="2092"/>
                    <a:pt x="1502" y="2086"/>
                    <a:pt x="1505" y="2090"/>
                  </a:cubicBezTo>
                  <a:cubicBezTo>
                    <a:pt x="1530" y="2088"/>
                    <a:pt x="1523" y="2089"/>
                    <a:pt x="1519" y="2089"/>
                  </a:cubicBezTo>
                  <a:cubicBezTo>
                    <a:pt x="1499" y="2094"/>
                    <a:pt x="1496" y="2093"/>
                    <a:pt x="1494" y="2094"/>
                  </a:cubicBezTo>
                  <a:cubicBezTo>
                    <a:pt x="1424" y="2102"/>
                    <a:pt x="1408" y="2102"/>
                    <a:pt x="1392" y="2099"/>
                  </a:cubicBezTo>
                  <a:cubicBezTo>
                    <a:pt x="1350" y="2100"/>
                    <a:pt x="1347" y="2091"/>
                    <a:pt x="1342" y="2099"/>
                  </a:cubicBezTo>
                  <a:cubicBezTo>
                    <a:pt x="1393" y="2108"/>
                    <a:pt x="1398" y="2108"/>
                    <a:pt x="1403" y="2109"/>
                  </a:cubicBezTo>
                  <a:cubicBezTo>
                    <a:pt x="1445" y="2109"/>
                    <a:pt x="1447" y="2109"/>
                    <a:pt x="1450" y="2109"/>
                  </a:cubicBezTo>
                  <a:cubicBezTo>
                    <a:pt x="1483" y="2107"/>
                    <a:pt x="1486" y="2108"/>
                    <a:pt x="1489" y="2104"/>
                  </a:cubicBezTo>
                  <a:cubicBezTo>
                    <a:pt x="1507" y="2105"/>
                    <a:pt x="1510" y="2099"/>
                    <a:pt x="1512" y="2101"/>
                  </a:cubicBezTo>
                  <a:cubicBezTo>
                    <a:pt x="1571" y="2083"/>
                    <a:pt x="1581" y="2084"/>
                    <a:pt x="1593" y="2077"/>
                  </a:cubicBezTo>
                  <a:cubicBezTo>
                    <a:pt x="1647" y="2067"/>
                    <a:pt x="1652" y="2068"/>
                    <a:pt x="1658" y="2069"/>
                  </a:cubicBezTo>
                  <a:cubicBezTo>
                    <a:pt x="1693" y="2064"/>
                    <a:pt x="1696" y="2064"/>
                    <a:pt x="1698" y="2066"/>
                  </a:cubicBezTo>
                  <a:cubicBezTo>
                    <a:pt x="1717" y="2068"/>
                    <a:pt x="1725" y="2064"/>
                    <a:pt x="1721" y="2069"/>
                  </a:cubicBezTo>
                  <a:cubicBezTo>
                    <a:pt x="1669" y="2080"/>
                    <a:pt x="1665" y="2078"/>
                    <a:pt x="1660" y="2078"/>
                  </a:cubicBezTo>
                  <a:cubicBezTo>
                    <a:pt x="1614" y="2094"/>
                    <a:pt x="1604" y="2100"/>
                    <a:pt x="1596" y="2097"/>
                  </a:cubicBezTo>
                  <a:cubicBezTo>
                    <a:pt x="1557" y="2116"/>
                    <a:pt x="1553" y="2109"/>
                    <a:pt x="1548" y="2116"/>
                  </a:cubicBezTo>
                  <a:cubicBezTo>
                    <a:pt x="1445" y="2138"/>
                    <a:pt x="1438" y="2131"/>
                    <a:pt x="1429" y="2136"/>
                  </a:cubicBezTo>
                  <a:cubicBezTo>
                    <a:pt x="1420" y="2142"/>
                    <a:pt x="1430" y="2141"/>
                    <a:pt x="1440" y="2141"/>
                  </a:cubicBezTo>
                  <a:cubicBezTo>
                    <a:pt x="1461" y="2139"/>
                    <a:pt x="1466" y="2143"/>
                    <a:pt x="1471" y="2140"/>
                  </a:cubicBezTo>
                  <a:cubicBezTo>
                    <a:pt x="1507" y="2138"/>
                    <a:pt x="1513" y="2132"/>
                    <a:pt x="1518" y="2134"/>
                  </a:cubicBezTo>
                  <a:cubicBezTo>
                    <a:pt x="1553" y="2125"/>
                    <a:pt x="1558" y="2124"/>
                    <a:pt x="1563" y="2120"/>
                  </a:cubicBezTo>
                  <a:cubicBezTo>
                    <a:pt x="1600" y="2106"/>
                    <a:pt x="1607" y="2107"/>
                    <a:pt x="1614" y="2105"/>
                  </a:cubicBezTo>
                  <a:cubicBezTo>
                    <a:pt x="1634" y="2100"/>
                    <a:pt x="1638" y="2093"/>
                    <a:pt x="1641" y="2096"/>
                  </a:cubicBezTo>
                  <a:cubicBezTo>
                    <a:pt x="1680" y="2089"/>
                    <a:pt x="1688" y="2081"/>
                    <a:pt x="1694" y="2084"/>
                  </a:cubicBezTo>
                  <a:cubicBezTo>
                    <a:pt x="1728" y="2085"/>
                    <a:pt x="1733" y="2076"/>
                    <a:pt x="1736" y="2079"/>
                  </a:cubicBezTo>
                  <a:cubicBezTo>
                    <a:pt x="1753" y="2083"/>
                    <a:pt x="1748" y="2081"/>
                    <a:pt x="1744" y="2081"/>
                  </a:cubicBezTo>
                  <a:cubicBezTo>
                    <a:pt x="1711" y="2083"/>
                    <a:pt x="1705" y="2088"/>
                    <a:pt x="1700" y="2087"/>
                  </a:cubicBezTo>
                  <a:cubicBezTo>
                    <a:pt x="1635" y="2103"/>
                    <a:pt x="1629" y="2113"/>
                    <a:pt x="1624" y="2110"/>
                  </a:cubicBezTo>
                  <a:cubicBezTo>
                    <a:pt x="1587" y="2121"/>
                    <a:pt x="1585" y="2125"/>
                    <a:pt x="1585" y="2127"/>
                  </a:cubicBezTo>
                  <a:cubicBezTo>
                    <a:pt x="1565" y="2138"/>
                    <a:pt x="1558" y="2127"/>
                    <a:pt x="1561" y="2134"/>
                  </a:cubicBezTo>
                  <a:cubicBezTo>
                    <a:pt x="1521" y="2145"/>
                    <a:pt x="1515" y="2142"/>
                    <a:pt x="1509" y="2147"/>
                  </a:cubicBezTo>
                  <a:cubicBezTo>
                    <a:pt x="1471" y="2146"/>
                    <a:pt x="1465" y="2153"/>
                    <a:pt x="1459" y="2153"/>
                  </a:cubicBezTo>
                  <a:cubicBezTo>
                    <a:pt x="1437" y="2149"/>
                    <a:pt x="1431" y="2158"/>
                    <a:pt x="1425" y="2151"/>
                  </a:cubicBezTo>
                  <a:cubicBezTo>
                    <a:pt x="1386" y="2149"/>
                    <a:pt x="1381" y="2142"/>
                    <a:pt x="1375" y="2146"/>
                  </a:cubicBezTo>
                  <a:cubicBezTo>
                    <a:pt x="1415" y="2158"/>
                    <a:pt x="1423" y="2160"/>
                    <a:pt x="1431" y="2160"/>
                  </a:cubicBezTo>
                  <a:cubicBezTo>
                    <a:pt x="1439" y="2160"/>
                    <a:pt x="1439" y="2160"/>
                    <a:pt x="1439" y="2160"/>
                  </a:cubicBezTo>
                  <a:cubicBezTo>
                    <a:pt x="1511" y="2153"/>
                    <a:pt x="1516" y="2158"/>
                    <a:pt x="1521" y="2151"/>
                  </a:cubicBezTo>
                  <a:cubicBezTo>
                    <a:pt x="1584" y="2138"/>
                    <a:pt x="1595" y="2130"/>
                    <a:pt x="1606" y="2129"/>
                  </a:cubicBezTo>
                  <a:cubicBezTo>
                    <a:pt x="1656" y="2105"/>
                    <a:pt x="1669" y="2110"/>
                    <a:pt x="1684" y="2102"/>
                  </a:cubicBezTo>
                  <a:cubicBezTo>
                    <a:pt x="1733" y="2089"/>
                    <a:pt x="1739" y="2095"/>
                    <a:pt x="1746" y="2090"/>
                  </a:cubicBezTo>
                  <a:cubicBezTo>
                    <a:pt x="1782" y="2095"/>
                    <a:pt x="1786" y="2094"/>
                    <a:pt x="1789" y="2093"/>
                  </a:cubicBezTo>
                  <a:cubicBezTo>
                    <a:pt x="1806" y="2099"/>
                    <a:pt x="1809" y="2098"/>
                    <a:pt x="1807" y="2101"/>
                  </a:cubicBezTo>
                  <a:cubicBezTo>
                    <a:pt x="1749" y="2109"/>
                    <a:pt x="1745" y="2110"/>
                    <a:pt x="1742" y="2109"/>
                  </a:cubicBezTo>
                  <a:cubicBezTo>
                    <a:pt x="1689" y="2129"/>
                    <a:pt x="1681" y="2128"/>
                    <a:pt x="1674" y="2133"/>
                  </a:cubicBezTo>
                  <a:cubicBezTo>
                    <a:pt x="1644" y="2142"/>
                    <a:pt x="1636" y="2149"/>
                    <a:pt x="1628" y="2150"/>
                  </a:cubicBezTo>
                  <a:cubicBezTo>
                    <a:pt x="1608" y="2159"/>
                    <a:pt x="1608" y="2159"/>
                    <a:pt x="1607" y="2160"/>
                  </a:cubicBezTo>
                  <a:cubicBezTo>
                    <a:pt x="1648" y="2152"/>
                    <a:pt x="1658" y="2153"/>
                    <a:pt x="1668" y="2147"/>
                  </a:cubicBezTo>
                  <a:cubicBezTo>
                    <a:pt x="1748" y="2114"/>
                    <a:pt x="1753" y="2122"/>
                    <a:pt x="1759" y="2114"/>
                  </a:cubicBezTo>
                  <a:cubicBezTo>
                    <a:pt x="1784" y="2117"/>
                    <a:pt x="1781" y="2113"/>
                    <a:pt x="1777" y="2119"/>
                  </a:cubicBezTo>
                  <a:cubicBezTo>
                    <a:pt x="1751" y="2124"/>
                    <a:pt x="1748" y="2122"/>
                    <a:pt x="1744" y="2124"/>
                  </a:cubicBezTo>
                  <a:cubicBezTo>
                    <a:pt x="1696" y="2142"/>
                    <a:pt x="1692" y="2145"/>
                    <a:pt x="1688" y="2147"/>
                  </a:cubicBezTo>
                  <a:cubicBezTo>
                    <a:pt x="1681" y="2160"/>
                    <a:pt x="1681" y="2160"/>
                    <a:pt x="1681" y="2160"/>
                  </a:cubicBezTo>
                  <a:cubicBezTo>
                    <a:pt x="1723" y="2146"/>
                    <a:pt x="1728" y="2138"/>
                    <a:pt x="1732" y="2140"/>
                  </a:cubicBezTo>
                  <a:cubicBezTo>
                    <a:pt x="1800" y="2126"/>
                    <a:pt x="1805" y="2122"/>
                    <a:pt x="1809" y="2122"/>
                  </a:cubicBezTo>
                  <a:cubicBezTo>
                    <a:pt x="1859" y="2130"/>
                    <a:pt x="1849" y="2135"/>
                    <a:pt x="1839" y="2134"/>
                  </a:cubicBezTo>
                  <a:cubicBezTo>
                    <a:pt x="1796" y="2143"/>
                    <a:pt x="1782" y="2143"/>
                    <a:pt x="1769" y="2149"/>
                  </a:cubicBezTo>
                  <a:cubicBezTo>
                    <a:pt x="1776" y="2157"/>
                    <a:pt x="1784" y="2154"/>
                    <a:pt x="1792" y="2152"/>
                  </a:cubicBezTo>
                  <a:cubicBezTo>
                    <a:pt x="1836" y="2146"/>
                    <a:pt x="1848" y="2144"/>
                    <a:pt x="1860" y="2141"/>
                  </a:cubicBezTo>
                  <a:cubicBezTo>
                    <a:pt x="1890" y="2149"/>
                    <a:pt x="1883" y="2141"/>
                    <a:pt x="1875" y="2148"/>
                  </a:cubicBezTo>
                  <a:cubicBezTo>
                    <a:pt x="1809" y="2160"/>
                    <a:pt x="1809" y="2160"/>
                    <a:pt x="1809" y="2160"/>
                  </a:cubicBezTo>
                  <a:cubicBezTo>
                    <a:pt x="1855" y="2162"/>
                    <a:pt x="1860" y="2158"/>
                    <a:pt x="1864" y="2158"/>
                  </a:cubicBezTo>
                  <a:cubicBezTo>
                    <a:pt x="1880" y="2157"/>
                    <a:pt x="1882" y="2157"/>
                    <a:pt x="1884" y="2158"/>
                  </a:cubicBezTo>
                  <a:cubicBezTo>
                    <a:pt x="1900" y="2158"/>
                    <a:pt x="1895" y="2159"/>
                    <a:pt x="1890" y="2159"/>
                  </a:cubicBezTo>
                  <a:cubicBezTo>
                    <a:pt x="1969" y="2159"/>
                    <a:pt x="1968" y="2157"/>
                    <a:pt x="1966" y="2156"/>
                  </a:cubicBezTo>
                  <a:cubicBezTo>
                    <a:pt x="1951" y="2145"/>
                    <a:pt x="1947" y="2142"/>
                    <a:pt x="1942" y="2136"/>
                  </a:cubicBezTo>
                  <a:cubicBezTo>
                    <a:pt x="1928" y="2102"/>
                    <a:pt x="1921" y="2099"/>
                    <a:pt x="1919" y="2096"/>
                  </a:cubicBezTo>
                  <a:cubicBezTo>
                    <a:pt x="1906" y="2068"/>
                    <a:pt x="1903" y="2061"/>
                    <a:pt x="1900" y="2054"/>
                  </a:cubicBezTo>
                  <a:cubicBezTo>
                    <a:pt x="1884" y="2012"/>
                    <a:pt x="1880" y="2009"/>
                    <a:pt x="1880" y="2005"/>
                  </a:cubicBezTo>
                  <a:cubicBezTo>
                    <a:pt x="1870" y="1972"/>
                    <a:pt x="1863" y="1965"/>
                    <a:pt x="1863" y="1959"/>
                  </a:cubicBezTo>
                  <a:cubicBezTo>
                    <a:pt x="1799" y="1870"/>
                    <a:pt x="1800" y="1871"/>
                    <a:pt x="1801" y="1871"/>
                  </a:cubicBezTo>
                  <a:cubicBezTo>
                    <a:pt x="1846" y="1921"/>
                    <a:pt x="1856" y="1927"/>
                    <a:pt x="1867" y="1947"/>
                  </a:cubicBezTo>
                  <a:cubicBezTo>
                    <a:pt x="1895" y="2002"/>
                    <a:pt x="1899" y="2005"/>
                    <a:pt x="1901" y="2010"/>
                  </a:cubicBezTo>
                  <a:cubicBezTo>
                    <a:pt x="1908" y="2028"/>
                    <a:pt x="1914" y="2036"/>
                    <a:pt x="1916" y="2043"/>
                  </a:cubicBezTo>
                  <a:cubicBezTo>
                    <a:pt x="1949" y="2106"/>
                    <a:pt x="1957" y="2126"/>
                    <a:pt x="1968" y="2145"/>
                  </a:cubicBezTo>
                  <a:cubicBezTo>
                    <a:pt x="1993" y="2160"/>
                    <a:pt x="1993" y="2160"/>
                    <a:pt x="1993" y="2160"/>
                  </a:cubicBezTo>
                  <a:close/>
                  <a:moveTo>
                    <a:pt x="1432" y="1827"/>
                  </a:moveTo>
                  <a:cubicBezTo>
                    <a:pt x="1438" y="1821"/>
                    <a:pt x="1439" y="1838"/>
                    <a:pt x="1448" y="1842"/>
                  </a:cubicBezTo>
                  <a:cubicBezTo>
                    <a:pt x="1439" y="1846"/>
                    <a:pt x="1440" y="1832"/>
                    <a:pt x="1432" y="1827"/>
                  </a:cubicBezTo>
                  <a:close/>
                  <a:moveTo>
                    <a:pt x="1447" y="1848"/>
                  </a:moveTo>
                  <a:cubicBezTo>
                    <a:pt x="1453" y="1846"/>
                    <a:pt x="1456" y="1858"/>
                    <a:pt x="1459" y="1861"/>
                  </a:cubicBezTo>
                  <a:cubicBezTo>
                    <a:pt x="1452" y="1862"/>
                    <a:pt x="1449" y="1851"/>
                    <a:pt x="1447" y="1848"/>
                  </a:cubicBezTo>
                  <a:close/>
                  <a:moveTo>
                    <a:pt x="1239" y="1868"/>
                  </a:moveTo>
                  <a:cubicBezTo>
                    <a:pt x="1242" y="1867"/>
                    <a:pt x="1245" y="1869"/>
                    <a:pt x="1248" y="1872"/>
                  </a:cubicBezTo>
                  <a:cubicBezTo>
                    <a:pt x="1244" y="1878"/>
                    <a:pt x="1242" y="1871"/>
                    <a:pt x="1239" y="1868"/>
                  </a:cubicBezTo>
                  <a:close/>
                  <a:moveTo>
                    <a:pt x="1501" y="1919"/>
                  </a:moveTo>
                  <a:cubicBezTo>
                    <a:pt x="1497" y="1914"/>
                    <a:pt x="1493" y="1919"/>
                    <a:pt x="1489" y="1916"/>
                  </a:cubicBezTo>
                  <a:cubicBezTo>
                    <a:pt x="1435" y="1912"/>
                    <a:pt x="1432" y="1913"/>
                    <a:pt x="1430" y="1915"/>
                  </a:cubicBezTo>
                  <a:cubicBezTo>
                    <a:pt x="1404" y="1915"/>
                    <a:pt x="1397" y="1912"/>
                    <a:pt x="1389" y="1914"/>
                  </a:cubicBezTo>
                  <a:cubicBezTo>
                    <a:pt x="1360" y="1907"/>
                    <a:pt x="1356" y="1911"/>
                    <a:pt x="1352" y="1908"/>
                  </a:cubicBezTo>
                  <a:cubicBezTo>
                    <a:pt x="1313" y="1898"/>
                    <a:pt x="1309" y="1899"/>
                    <a:pt x="1305" y="1897"/>
                  </a:cubicBezTo>
                  <a:cubicBezTo>
                    <a:pt x="1253" y="1869"/>
                    <a:pt x="1256" y="1878"/>
                    <a:pt x="1260" y="1876"/>
                  </a:cubicBezTo>
                  <a:cubicBezTo>
                    <a:pt x="1307" y="1885"/>
                    <a:pt x="1326" y="1890"/>
                    <a:pt x="1345" y="1894"/>
                  </a:cubicBezTo>
                  <a:cubicBezTo>
                    <a:pt x="1379" y="1897"/>
                    <a:pt x="1384" y="1895"/>
                    <a:pt x="1388" y="1900"/>
                  </a:cubicBezTo>
                  <a:cubicBezTo>
                    <a:pt x="1422" y="1900"/>
                    <a:pt x="1426" y="1904"/>
                    <a:pt x="1431" y="1902"/>
                  </a:cubicBezTo>
                  <a:cubicBezTo>
                    <a:pt x="1464" y="1906"/>
                    <a:pt x="1469" y="1906"/>
                    <a:pt x="1474" y="1905"/>
                  </a:cubicBezTo>
                  <a:cubicBezTo>
                    <a:pt x="1493" y="1908"/>
                    <a:pt x="1497" y="1915"/>
                    <a:pt x="1501" y="1913"/>
                  </a:cubicBezTo>
                  <a:cubicBezTo>
                    <a:pt x="1510" y="1920"/>
                    <a:pt x="1506" y="1919"/>
                    <a:pt x="1501" y="1919"/>
                  </a:cubicBezTo>
                  <a:close/>
                  <a:moveTo>
                    <a:pt x="1546" y="1944"/>
                  </a:moveTo>
                  <a:cubicBezTo>
                    <a:pt x="1543" y="1939"/>
                    <a:pt x="1552" y="1938"/>
                    <a:pt x="1554" y="1943"/>
                  </a:cubicBezTo>
                  <a:cubicBezTo>
                    <a:pt x="1551" y="1944"/>
                    <a:pt x="1548" y="1942"/>
                    <a:pt x="1546" y="1944"/>
                  </a:cubicBezTo>
                  <a:close/>
                  <a:moveTo>
                    <a:pt x="1684" y="2032"/>
                  </a:moveTo>
                  <a:cubicBezTo>
                    <a:pt x="1688" y="2028"/>
                    <a:pt x="1691" y="2030"/>
                    <a:pt x="1694" y="2034"/>
                  </a:cubicBezTo>
                  <a:cubicBezTo>
                    <a:pt x="1691" y="2035"/>
                    <a:pt x="1687" y="2036"/>
                    <a:pt x="1684" y="2032"/>
                  </a:cubicBezTo>
                  <a:close/>
                  <a:moveTo>
                    <a:pt x="2011" y="2148"/>
                  </a:moveTo>
                  <a:cubicBezTo>
                    <a:pt x="2005" y="2140"/>
                    <a:pt x="2001" y="2132"/>
                    <a:pt x="1993" y="2124"/>
                  </a:cubicBezTo>
                  <a:cubicBezTo>
                    <a:pt x="1988" y="2113"/>
                    <a:pt x="1982" y="2101"/>
                    <a:pt x="1972" y="2090"/>
                  </a:cubicBezTo>
                  <a:cubicBezTo>
                    <a:pt x="1957" y="2060"/>
                    <a:pt x="1940" y="2030"/>
                    <a:pt x="1925" y="2000"/>
                  </a:cubicBezTo>
                  <a:cubicBezTo>
                    <a:pt x="1911" y="1971"/>
                    <a:pt x="1890" y="1940"/>
                    <a:pt x="1873" y="1910"/>
                  </a:cubicBezTo>
                  <a:cubicBezTo>
                    <a:pt x="1861" y="1900"/>
                    <a:pt x="1858" y="1893"/>
                    <a:pt x="1848" y="1885"/>
                  </a:cubicBezTo>
                  <a:cubicBezTo>
                    <a:pt x="1850" y="1882"/>
                    <a:pt x="1846" y="1884"/>
                    <a:pt x="1844" y="1881"/>
                  </a:cubicBezTo>
                  <a:cubicBezTo>
                    <a:pt x="1846" y="1878"/>
                    <a:pt x="1842" y="1876"/>
                    <a:pt x="1839" y="1876"/>
                  </a:cubicBezTo>
                  <a:cubicBezTo>
                    <a:pt x="1837" y="1871"/>
                    <a:pt x="1834" y="1864"/>
                    <a:pt x="1827" y="1869"/>
                  </a:cubicBezTo>
                  <a:cubicBezTo>
                    <a:pt x="1834" y="1873"/>
                    <a:pt x="1843" y="1891"/>
                    <a:pt x="1853" y="1895"/>
                  </a:cubicBezTo>
                  <a:cubicBezTo>
                    <a:pt x="1850" y="1899"/>
                    <a:pt x="1860" y="1904"/>
                    <a:pt x="1862" y="1908"/>
                  </a:cubicBezTo>
                  <a:cubicBezTo>
                    <a:pt x="1864" y="1913"/>
                    <a:pt x="1866" y="1918"/>
                    <a:pt x="1872" y="1923"/>
                  </a:cubicBezTo>
                  <a:cubicBezTo>
                    <a:pt x="1875" y="1932"/>
                    <a:pt x="1884" y="1941"/>
                    <a:pt x="1887" y="1950"/>
                  </a:cubicBezTo>
                  <a:cubicBezTo>
                    <a:pt x="1897" y="1968"/>
                    <a:pt x="1909" y="1986"/>
                    <a:pt x="1917" y="2004"/>
                  </a:cubicBezTo>
                  <a:cubicBezTo>
                    <a:pt x="1924" y="2014"/>
                    <a:pt x="1923" y="2022"/>
                    <a:pt x="1932" y="2032"/>
                  </a:cubicBezTo>
                  <a:cubicBezTo>
                    <a:pt x="1931" y="2040"/>
                    <a:pt x="1944" y="2050"/>
                    <a:pt x="1945" y="2059"/>
                  </a:cubicBezTo>
                  <a:cubicBezTo>
                    <a:pt x="1954" y="2068"/>
                    <a:pt x="1951" y="2077"/>
                    <a:pt x="1960" y="2086"/>
                  </a:cubicBezTo>
                  <a:cubicBezTo>
                    <a:pt x="1963" y="2095"/>
                    <a:pt x="1969" y="2104"/>
                    <a:pt x="1978" y="2114"/>
                  </a:cubicBezTo>
                  <a:cubicBezTo>
                    <a:pt x="1979" y="2119"/>
                    <a:pt x="1985" y="2124"/>
                    <a:pt x="1986" y="2130"/>
                  </a:cubicBezTo>
                  <a:cubicBezTo>
                    <a:pt x="1989" y="2132"/>
                    <a:pt x="1991" y="2135"/>
                    <a:pt x="1993" y="2138"/>
                  </a:cubicBezTo>
                  <a:cubicBezTo>
                    <a:pt x="1988" y="2140"/>
                    <a:pt x="2001" y="2144"/>
                    <a:pt x="1996" y="2147"/>
                  </a:cubicBezTo>
                  <a:cubicBezTo>
                    <a:pt x="2002" y="2150"/>
                    <a:pt x="2006" y="2155"/>
                    <a:pt x="2009" y="2160"/>
                  </a:cubicBezTo>
                  <a:cubicBezTo>
                    <a:pt x="2020" y="2160"/>
                    <a:pt x="2020" y="2160"/>
                    <a:pt x="2020" y="2160"/>
                  </a:cubicBezTo>
                  <a:cubicBezTo>
                    <a:pt x="2018" y="2157"/>
                    <a:pt x="2016" y="2153"/>
                    <a:pt x="2011" y="2148"/>
                  </a:cubicBezTo>
                  <a:close/>
                  <a:moveTo>
                    <a:pt x="2059" y="2103"/>
                  </a:moveTo>
                  <a:cubicBezTo>
                    <a:pt x="2045" y="2089"/>
                    <a:pt x="2040" y="2075"/>
                    <a:pt x="2028" y="2061"/>
                  </a:cubicBezTo>
                  <a:cubicBezTo>
                    <a:pt x="2030" y="2059"/>
                    <a:pt x="2026" y="2056"/>
                    <a:pt x="2024" y="2053"/>
                  </a:cubicBezTo>
                  <a:cubicBezTo>
                    <a:pt x="2025" y="2051"/>
                    <a:pt x="2025" y="2048"/>
                    <a:pt x="2023" y="2045"/>
                  </a:cubicBezTo>
                  <a:cubicBezTo>
                    <a:pt x="2012" y="2031"/>
                    <a:pt x="2008" y="2018"/>
                    <a:pt x="1998" y="2004"/>
                  </a:cubicBezTo>
                  <a:cubicBezTo>
                    <a:pt x="2003" y="2001"/>
                    <a:pt x="1990" y="1997"/>
                    <a:pt x="1995" y="1994"/>
                  </a:cubicBezTo>
                  <a:cubicBezTo>
                    <a:pt x="1994" y="1990"/>
                    <a:pt x="1985" y="1986"/>
                    <a:pt x="1988" y="1983"/>
                  </a:cubicBezTo>
                  <a:cubicBezTo>
                    <a:pt x="1981" y="1978"/>
                    <a:pt x="1982" y="1965"/>
                    <a:pt x="1972" y="1965"/>
                  </a:cubicBezTo>
                  <a:cubicBezTo>
                    <a:pt x="1974" y="1970"/>
                    <a:pt x="1977" y="1973"/>
                    <a:pt x="1984" y="1981"/>
                  </a:cubicBezTo>
                  <a:cubicBezTo>
                    <a:pt x="1985" y="1984"/>
                    <a:pt x="1980" y="1987"/>
                    <a:pt x="1986" y="1990"/>
                  </a:cubicBezTo>
                  <a:cubicBezTo>
                    <a:pt x="1986" y="1994"/>
                    <a:pt x="1988" y="1997"/>
                    <a:pt x="1992" y="2000"/>
                  </a:cubicBezTo>
                  <a:cubicBezTo>
                    <a:pt x="1991" y="2007"/>
                    <a:pt x="1999" y="2014"/>
                    <a:pt x="1998" y="2021"/>
                  </a:cubicBezTo>
                  <a:cubicBezTo>
                    <a:pt x="2003" y="2024"/>
                    <a:pt x="1999" y="2027"/>
                    <a:pt x="2004" y="2030"/>
                  </a:cubicBezTo>
                  <a:cubicBezTo>
                    <a:pt x="2005" y="2034"/>
                    <a:pt x="2009" y="2038"/>
                    <a:pt x="2008" y="2041"/>
                  </a:cubicBezTo>
                  <a:cubicBezTo>
                    <a:pt x="2013" y="2045"/>
                    <a:pt x="2009" y="2048"/>
                    <a:pt x="2013" y="2051"/>
                  </a:cubicBezTo>
                  <a:cubicBezTo>
                    <a:pt x="2011" y="2054"/>
                    <a:pt x="2020" y="2059"/>
                    <a:pt x="2017" y="2062"/>
                  </a:cubicBezTo>
                  <a:cubicBezTo>
                    <a:pt x="2030" y="2076"/>
                    <a:pt x="2030" y="2083"/>
                    <a:pt x="2044" y="2099"/>
                  </a:cubicBezTo>
                  <a:cubicBezTo>
                    <a:pt x="2052" y="2115"/>
                    <a:pt x="2060" y="2122"/>
                    <a:pt x="2069" y="2138"/>
                  </a:cubicBezTo>
                  <a:cubicBezTo>
                    <a:pt x="2077" y="2146"/>
                    <a:pt x="2081" y="2153"/>
                    <a:pt x="2086" y="2160"/>
                  </a:cubicBezTo>
                  <a:cubicBezTo>
                    <a:pt x="2099" y="2160"/>
                    <a:pt x="2099" y="2160"/>
                    <a:pt x="2099" y="2160"/>
                  </a:cubicBezTo>
                  <a:cubicBezTo>
                    <a:pt x="2091" y="2148"/>
                    <a:pt x="2081" y="2135"/>
                    <a:pt x="2070" y="2123"/>
                  </a:cubicBezTo>
                  <a:cubicBezTo>
                    <a:pt x="2066" y="2113"/>
                    <a:pt x="2063" y="2112"/>
                    <a:pt x="2059" y="2103"/>
                  </a:cubicBezTo>
                  <a:close/>
                  <a:moveTo>
                    <a:pt x="2096" y="2123"/>
                  </a:moveTo>
                  <a:cubicBezTo>
                    <a:pt x="2093" y="2118"/>
                    <a:pt x="2089" y="2113"/>
                    <a:pt x="2090" y="2109"/>
                  </a:cubicBezTo>
                  <a:cubicBezTo>
                    <a:pt x="2080" y="2105"/>
                    <a:pt x="2076" y="2091"/>
                    <a:pt x="2070" y="2083"/>
                  </a:cubicBezTo>
                  <a:cubicBezTo>
                    <a:pt x="2062" y="2079"/>
                    <a:pt x="2070" y="2069"/>
                    <a:pt x="2063" y="2071"/>
                  </a:cubicBezTo>
                  <a:cubicBezTo>
                    <a:pt x="2062" y="2067"/>
                    <a:pt x="2055" y="2061"/>
                    <a:pt x="2056" y="2057"/>
                  </a:cubicBezTo>
                  <a:cubicBezTo>
                    <a:pt x="2045" y="2047"/>
                    <a:pt x="2049" y="2038"/>
                    <a:pt x="2036" y="2028"/>
                  </a:cubicBezTo>
                  <a:cubicBezTo>
                    <a:pt x="2039" y="2023"/>
                    <a:pt x="2029" y="2017"/>
                    <a:pt x="2031" y="2012"/>
                  </a:cubicBezTo>
                  <a:cubicBezTo>
                    <a:pt x="2025" y="2006"/>
                    <a:pt x="2027" y="2001"/>
                    <a:pt x="2020" y="1996"/>
                  </a:cubicBezTo>
                  <a:cubicBezTo>
                    <a:pt x="2015" y="1985"/>
                    <a:pt x="2007" y="1973"/>
                    <a:pt x="2002" y="1962"/>
                  </a:cubicBezTo>
                  <a:cubicBezTo>
                    <a:pt x="1990" y="1948"/>
                    <a:pt x="1981" y="1934"/>
                    <a:pt x="1971" y="1920"/>
                  </a:cubicBezTo>
                  <a:cubicBezTo>
                    <a:pt x="1960" y="1914"/>
                    <a:pt x="1950" y="1898"/>
                    <a:pt x="1939" y="1887"/>
                  </a:cubicBezTo>
                  <a:cubicBezTo>
                    <a:pt x="1934" y="1882"/>
                    <a:pt x="1929" y="1881"/>
                    <a:pt x="1924" y="1874"/>
                  </a:cubicBezTo>
                  <a:cubicBezTo>
                    <a:pt x="1922" y="1871"/>
                    <a:pt x="1920" y="1868"/>
                    <a:pt x="1917" y="1865"/>
                  </a:cubicBezTo>
                  <a:cubicBezTo>
                    <a:pt x="1914" y="1869"/>
                    <a:pt x="1912" y="1857"/>
                    <a:pt x="1908" y="1865"/>
                  </a:cubicBezTo>
                  <a:cubicBezTo>
                    <a:pt x="1916" y="1870"/>
                    <a:pt x="1924" y="1882"/>
                    <a:pt x="1936" y="1890"/>
                  </a:cubicBezTo>
                  <a:cubicBezTo>
                    <a:pt x="1944" y="1902"/>
                    <a:pt x="1950" y="1909"/>
                    <a:pt x="1962" y="1919"/>
                  </a:cubicBezTo>
                  <a:cubicBezTo>
                    <a:pt x="1971" y="1936"/>
                    <a:pt x="1987" y="1953"/>
                    <a:pt x="1997" y="1970"/>
                  </a:cubicBezTo>
                  <a:cubicBezTo>
                    <a:pt x="2002" y="1978"/>
                    <a:pt x="2003" y="1986"/>
                    <a:pt x="2011" y="1995"/>
                  </a:cubicBezTo>
                  <a:cubicBezTo>
                    <a:pt x="2011" y="2003"/>
                    <a:pt x="2022" y="2012"/>
                    <a:pt x="2021" y="2021"/>
                  </a:cubicBezTo>
                  <a:cubicBezTo>
                    <a:pt x="2037" y="2038"/>
                    <a:pt x="2041" y="2055"/>
                    <a:pt x="2052" y="2072"/>
                  </a:cubicBezTo>
                  <a:cubicBezTo>
                    <a:pt x="2061" y="2082"/>
                    <a:pt x="2066" y="2093"/>
                    <a:pt x="2070" y="2103"/>
                  </a:cubicBezTo>
                  <a:cubicBezTo>
                    <a:pt x="2075" y="2104"/>
                    <a:pt x="2072" y="2105"/>
                    <a:pt x="2076" y="2109"/>
                  </a:cubicBezTo>
                  <a:cubicBezTo>
                    <a:pt x="2079" y="2113"/>
                    <a:pt x="2083" y="2117"/>
                    <a:pt x="2083" y="2121"/>
                  </a:cubicBezTo>
                  <a:cubicBezTo>
                    <a:pt x="2091" y="2124"/>
                    <a:pt x="2089" y="2132"/>
                    <a:pt x="2097" y="2140"/>
                  </a:cubicBezTo>
                  <a:cubicBezTo>
                    <a:pt x="2103" y="2148"/>
                    <a:pt x="2107" y="2154"/>
                    <a:pt x="2112" y="2160"/>
                  </a:cubicBezTo>
                  <a:cubicBezTo>
                    <a:pt x="2124" y="2160"/>
                    <a:pt x="2124" y="2160"/>
                    <a:pt x="2124" y="2160"/>
                  </a:cubicBezTo>
                  <a:cubicBezTo>
                    <a:pt x="2120" y="2153"/>
                    <a:pt x="2115" y="2147"/>
                    <a:pt x="2106" y="2137"/>
                  </a:cubicBezTo>
                  <a:cubicBezTo>
                    <a:pt x="2104" y="2133"/>
                    <a:pt x="2102" y="2128"/>
                    <a:pt x="2096" y="2123"/>
                  </a:cubicBezTo>
                  <a:close/>
                  <a:moveTo>
                    <a:pt x="190" y="2107"/>
                  </a:moveTo>
                  <a:cubicBezTo>
                    <a:pt x="192" y="2102"/>
                    <a:pt x="195" y="2098"/>
                    <a:pt x="198" y="2093"/>
                  </a:cubicBezTo>
                  <a:cubicBezTo>
                    <a:pt x="213" y="2079"/>
                    <a:pt x="212" y="2071"/>
                    <a:pt x="216" y="2068"/>
                  </a:cubicBezTo>
                  <a:cubicBezTo>
                    <a:pt x="254" y="2018"/>
                    <a:pt x="255" y="2017"/>
                    <a:pt x="256" y="2015"/>
                  </a:cubicBezTo>
                  <a:cubicBezTo>
                    <a:pt x="274" y="1993"/>
                    <a:pt x="270" y="1985"/>
                    <a:pt x="278" y="1985"/>
                  </a:cubicBezTo>
                  <a:cubicBezTo>
                    <a:pt x="293" y="1956"/>
                    <a:pt x="295" y="1954"/>
                    <a:pt x="297" y="1953"/>
                  </a:cubicBezTo>
                  <a:cubicBezTo>
                    <a:pt x="328" y="1902"/>
                    <a:pt x="338" y="1884"/>
                    <a:pt x="346" y="1864"/>
                  </a:cubicBezTo>
                  <a:cubicBezTo>
                    <a:pt x="359" y="1830"/>
                    <a:pt x="360" y="1824"/>
                    <a:pt x="362" y="1819"/>
                  </a:cubicBezTo>
                  <a:cubicBezTo>
                    <a:pt x="363" y="1817"/>
                    <a:pt x="354" y="1821"/>
                    <a:pt x="354" y="1835"/>
                  </a:cubicBezTo>
                  <a:cubicBezTo>
                    <a:pt x="322" y="1898"/>
                    <a:pt x="317" y="1907"/>
                    <a:pt x="312" y="1917"/>
                  </a:cubicBezTo>
                  <a:cubicBezTo>
                    <a:pt x="296" y="1935"/>
                    <a:pt x="296" y="1938"/>
                    <a:pt x="294" y="1940"/>
                  </a:cubicBezTo>
                  <a:cubicBezTo>
                    <a:pt x="270" y="1973"/>
                    <a:pt x="267" y="1983"/>
                    <a:pt x="260" y="1990"/>
                  </a:cubicBezTo>
                  <a:cubicBezTo>
                    <a:pt x="242" y="2018"/>
                    <a:pt x="240" y="2019"/>
                    <a:pt x="241" y="2022"/>
                  </a:cubicBezTo>
                  <a:cubicBezTo>
                    <a:pt x="227" y="2043"/>
                    <a:pt x="222" y="2045"/>
                    <a:pt x="219" y="2048"/>
                  </a:cubicBezTo>
                  <a:cubicBezTo>
                    <a:pt x="203" y="2075"/>
                    <a:pt x="198" y="2077"/>
                    <a:pt x="195" y="2080"/>
                  </a:cubicBezTo>
                  <a:cubicBezTo>
                    <a:pt x="170" y="2118"/>
                    <a:pt x="172" y="2126"/>
                    <a:pt x="165" y="2126"/>
                  </a:cubicBezTo>
                  <a:cubicBezTo>
                    <a:pt x="150" y="2154"/>
                    <a:pt x="148" y="2156"/>
                    <a:pt x="147" y="2160"/>
                  </a:cubicBezTo>
                  <a:cubicBezTo>
                    <a:pt x="159" y="2156"/>
                    <a:pt x="161" y="2155"/>
                    <a:pt x="160" y="2150"/>
                  </a:cubicBezTo>
                  <a:cubicBezTo>
                    <a:pt x="187" y="2116"/>
                    <a:pt x="184" y="2108"/>
                    <a:pt x="190" y="2107"/>
                  </a:cubicBezTo>
                  <a:close/>
                  <a:moveTo>
                    <a:pt x="44" y="2148"/>
                  </a:moveTo>
                  <a:cubicBezTo>
                    <a:pt x="37" y="2147"/>
                    <a:pt x="34" y="2141"/>
                    <a:pt x="26" y="2140"/>
                  </a:cubicBezTo>
                  <a:cubicBezTo>
                    <a:pt x="24" y="2133"/>
                    <a:pt x="15" y="2134"/>
                    <a:pt x="12" y="2128"/>
                  </a:cubicBezTo>
                  <a:cubicBezTo>
                    <a:pt x="6" y="2128"/>
                    <a:pt x="4" y="2123"/>
                    <a:pt x="0" y="2120"/>
                  </a:cubicBezTo>
                  <a:cubicBezTo>
                    <a:pt x="0" y="2132"/>
                    <a:pt x="0" y="2132"/>
                    <a:pt x="0" y="2132"/>
                  </a:cubicBezTo>
                  <a:cubicBezTo>
                    <a:pt x="4" y="2134"/>
                    <a:pt x="7" y="2136"/>
                    <a:pt x="9" y="2139"/>
                  </a:cubicBezTo>
                  <a:cubicBezTo>
                    <a:pt x="15" y="2138"/>
                    <a:pt x="15" y="2145"/>
                    <a:pt x="20" y="2145"/>
                  </a:cubicBezTo>
                  <a:cubicBezTo>
                    <a:pt x="20" y="2151"/>
                    <a:pt x="29" y="2146"/>
                    <a:pt x="27" y="2153"/>
                  </a:cubicBezTo>
                  <a:cubicBezTo>
                    <a:pt x="31" y="2154"/>
                    <a:pt x="38" y="2157"/>
                    <a:pt x="41" y="2160"/>
                  </a:cubicBezTo>
                  <a:cubicBezTo>
                    <a:pt x="54" y="2160"/>
                    <a:pt x="54" y="2160"/>
                    <a:pt x="54" y="2160"/>
                  </a:cubicBezTo>
                  <a:cubicBezTo>
                    <a:pt x="50" y="2156"/>
                    <a:pt x="46" y="2153"/>
                    <a:pt x="44" y="2148"/>
                  </a:cubicBezTo>
                  <a:close/>
                  <a:moveTo>
                    <a:pt x="2454" y="2137"/>
                  </a:moveTo>
                  <a:cubicBezTo>
                    <a:pt x="2454" y="2132"/>
                    <a:pt x="2448" y="2134"/>
                    <a:pt x="2448" y="2128"/>
                  </a:cubicBezTo>
                  <a:cubicBezTo>
                    <a:pt x="2439" y="2119"/>
                    <a:pt x="2438" y="2111"/>
                    <a:pt x="2431" y="2102"/>
                  </a:cubicBezTo>
                  <a:cubicBezTo>
                    <a:pt x="2422" y="2094"/>
                    <a:pt x="2422" y="2086"/>
                    <a:pt x="2413" y="2078"/>
                  </a:cubicBezTo>
                  <a:cubicBezTo>
                    <a:pt x="2412" y="2075"/>
                    <a:pt x="2409" y="2073"/>
                    <a:pt x="2410" y="2071"/>
                  </a:cubicBezTo>
                  <a:cubicBezTo>
                    <a:pt x="2409" y="2070"/>
                    <a:pt x="2410" y="2067"/>
                    <a:pt x="2407" y="2068"/>
                  </a:cubicBezTo>
                  <a:cubicBezTo>
                    <a:pt x="2401" y="2063"/>
                    <a:pt x="2404" y="2060"/>
                    <a:pt x="2399" y="2055"/>
                  </a:cubicBezTo>
                  <a:cubicBezTo>
                    <a:pt x="2390" y="2047"/>
                    <a:pt x="2391" y="2042"/>
                    <a:pt x="2383" y="2037"/>
                  </a:cubicBezTo>
                  <a:cubicBezTo>
                    <a:pt x="2383" y="2033"/>
                    <a:pt x="2379" y="2032"/>
                    <a:pt x="2376" y="2029"/>
                  </a:cubicBezTo>
                  <a:cubicBezTo>
                    <a:pt x="2370" y="2021"/>
                    <a:pt x="2367" y="2014"/>
                    <a:pt x="2359" y="2009"/>
                  </a:cubicBezTo>
                  <a:cubicBezTo>
                    <a:pt x="2356" y="2005"/>
                    <a:pt x="2356" y="2001"/>
                    <a:pt x="2350" y="1996"/>
                  </a:cubicBezTo>
                  <a:cubicBezTo>
                    <a:pt x="2342" y="1991"/>
                    <a:pt x="2334" y="1981"/>
                    <a:pt x="2326" y="1971"/>
                  </a:cubicBezTo>
                  <a:cubicBezTo>
                    <a:pt x="2315" y="1963"/>
                    <a:pt x="2303" y="1951"/>
                    <a:pt x="2292" y="1946"/>
                  </a:cubicBezTo>
                  <a:cubicBezTo>
                    <a:pt x="2287" y="1940"/>
                    <a:pt x="2281" y="1939"/>
                    <a:pt x="2276" y="1934"/>
                  </a:cubicBezTo>
                  <a:cubicBezTo>
                    <a:pt x="2270" y="1928"/>
                    <a:pt x="2264" y="1924"/>
                    <a:pt x="2258" y="1924"/>
                  </a:cubicBezTo>
                  <a:cubicBezTo>
                    <a:pt x="2279" y="1941"/>
                    <a:pt x="2300" y="1958"/>
                    <a:pt x="2321" y="1976"/>
                  </a:cubicBezTo>
                  <a:cubicBezTo>
                    <a:pt x="2338" y="1996"/>
                    <a:pt x="2359" y="2016"/>
                    <a:pt x="2371" y="2036"/>
                  </a:cubicBezTo>
                  <a:cubicBezTo>
                    <a:pt x="2375" y="2041"/>
                    <a:pt x="2379" y="2048"/>
                    <a:pt x="2384" y="2048"/>
                  </a:cubicBezTo>
                  <a:cubicBezTo>
                    <a:pt x="2379" y="2052"/>
                    <a:pt x="2394" y="2057"/>
                    <a:pt x="2389" y="2061"/>
                  </a:cubicBezTo>
                  <a:cubicBezTo>
                    <a:pt x="2391" y="2065"/>
                    <a:pt x="2401" y="2070"/>
                    <a:pt x="2398" y="2073"/>
                  </a:cubicBezTo>
                  <a:cubicBezTo>
                    <a:pt x="2409" y="2085"/>
                    <a:pt x="2407" y="2087"/>
                    <a:pt x="2416" y="2098"/>
                  </a:cubicBezTo>
                  <a:cubicBezTo>
                    <a:pt x="2419" y="2106"/>
                    <a:pt x="2429" y="2115"/>
                    <a:pt x="2433" y="2124"/>
                  </a:cubicBezTo>
                  <a:cubicBezTo>
                    <a:pt x="2439" y="2128"/>
                    <a:pt x="2436" y="2132"/>
                    <a:pt x="2442" y="2137"/>
                  </a:cubicBezTo>
                  <a:cubicBezTo>
                    <a:pt x="2449" y="2142"/>
                    <a:pt x="2444" y="2146"/>
                    <a:pt x="2448" y="2151"/>
                  </a:cubicBezTo>
                  <a:cubicBezTo>
                    <a:pt x="2451" y="2154"/>
                    <a:pt x="2453" y="2157"/>
                    <a:pt x="2455" y="2160"/>
                  </a:cubicBezTo>
                  <a:cubicBezTo>
                    <a:pt x="2467" y="2160"/>
                    <a:pt x="2467" y="2160"/>
                    <a:pt x="2467" y="2160"/>
                  </a:cubicBezTo>
                  <a:cubicBezTo>
                    <a:pt x="2464" y="2156"/>
                    <a:pt x="2461" y="2152"/>
                    <a:pt x="2458" y="2149"/>
                  </a:cubicBezTo>
                  <a:cubicBezTo>
                    <a:pt x="2461" y="2145"/>
                    <a:pt x="2452" y="2141"/>
                    <a:pt x="2454" y="2137"/>
                  </a:cubicBezTo>
                  <a:close/>
                  <a:moveTo>
                    <a:pt x="21" y="2156"/>
                  </a:moveTo>
                  <a:cubicBezTo>
                    <a:pt x="21" y="2149"/>
                    <a:pt x="15" y="2150"/>
                    <a:pt x="11" y="2148"/>
                  </a:cubicBezTo>
                  <a:cubicBezTo>
                    <a:pt x="8" y="2146"/>
                    <a:pt x="6" y="2143"/>
                    <a:pt x="0" y="2144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2" y="2154"/>
                    <a:pt x="4" y="2154"/>
                    <a:pt x="5" y="2155"/>
                  </a:cubicBezTo>
                  <a:cubicBezTo>
                    <a:pt x="6" y="2155"/>
                    <a:pt x="7" y="2156"/>
                    <a:pt x="8" y="2157"/>
                  </a:cubicBezTo>
                  <a:cubicBezTo>
                    <a:pt x="9" y="2157"/>
                    <a:pt x="10" y="2157"/>
                    <a:pt x="10" y="2159"/>
                  </a:cubicBezTo>
                  <a:cubicBezTo>
                    <a:pt x="11" y="2159"/>
                    <a:pt x="12" y="2159"/>
                    <a:pt x="13" y="2160"/>
                  </a:cubicBezTo>
                  <a:cubicBezTo>
                    <a:pt x="32" y="2160"/>
                    <a:pt x="32" y="2160"/>
                    <a:pt x="32" y="2160"/>
                  </a:cubicBezTo>
                  <a:cubicBezTo>
                    <a:pt x="32" y="2160"/>
                    <a:pt x="32" y="2160"/>
                    <a:pt x="32" y="2159"/>
                  </a:cubicBezTo>
                  <a:cubicBezTo>
                    <a:pt x="30" y="2156"/>
                    <a:pt x="25" y="2157"/>
                    <a:pt x="21" y="2156"/>
                  </a:cubicBezTo>
                  <a:close/>
                  <a:moveTo>
                    <a:pt x="121" y="2118"/>
                  </a:moveTo>
                  <a:cubicBezTo>
                    <a:pt x="131" y="2110"/>
                    <a:pt x="131" y="2093"/>
                    <a:pt x="143" y="2086"/>
                  </a:cubicBezTo>
                  <a:cubicBezTo>
                    <a:pt x="156" y="2064"/>
                    <a:pt x="158" y="2057"/>
                    <a:pt x="164" y="2054"/>
                  </a:cubicBezTo>
                  <a:cubicBezTo>
                    <a:pt x="198" y="2015"/>
                    <a:pt x="199" y="2011"/>
                    <a:pt x="200" y="2008"/>
                  </a:cubicBezTo>
                  <a:cubicBezTo>
                    <a:pt x="215" y="1986"/>
                    <a:pt x="222" y="1985"/>
                    <a:pt x="222" y="1978"/>
                  </a:cubicBezTo>
                  <a:cubicBezTo>
                    <a:pt x="247" y="1947"/>
                    <a:pt x="251" y="1943"/>
                    <a:pt x="255" y="1938"/>
                  </a:cubicBezTo>
                  <a:cubicBezTo>
                    <a:pt x="277" y="1905"/>
                    <a:pt x="283" y="1903"/>
                    <a:pt x="287" y="1899"/>
                  </a:cubicBezTo>
                  <a:cubicBezTo>
                    <a:pt x="309" y="1866"/>
                    <a:pt x="307" y="1856"/>
                    <a:pt x="314" y="1855"/>
                  </a:cubicBezTo>
                  <a:cubicBezTo>
                    <a:pt x="332" y="1818"/>
                    <a:pt x="334" y="1813"/>
                    <a:pt x="337" y="1808"/>
                  </a:cubicBezTo>
                  <a:cubicBezTo>
                    <a:pt x="349" y="1769"/>
                    <a:pt x="354" y="1769"/>
                    <a:pt x="352" y="1763"/>
                  </a:cubicBezTo>
                  <a:cubicBezTo>
                    <a:pt x="342" y="1775"/>
                    <a:pt x="345" y="1782"/>
                    <a:pt x="342" y="1783"/>
                  </a:cubicBezTo>
                  <a:cubicBezTo>
                    <a:pt x="313" y="1836"/>
                    <a:pt x="310" y="1849"/>
                    <a:pt x="301" y="1858"/>
                  </a:cubicBezTo>
                  <a:cubicBezTo>
                    <a:pt x="275" y="1895"/>
                    <a:pt x="273" y="1901"/>
                    <a:pt x="270" y="1907"/>
                  </a:cubicBezTo>
                  <a:cubicBezTo>
                    <a:pt x="226" y="1957"/>
                    <a:pt x="224" y="1964"/>
                    <a:pt x="220" y="1969"/>
                  </a:cubicBezTo>
                  <a:cubicBezTo>
                    <a:pt x="197" y="1993"/>
                    <a:pt x="200" y="2001"/>
                    <a:pt x="193" y="1999"/>
                  </a:cubicBezTo>
                  <a:cubicBezTo>
                    <a:pt x="173" y="2025"/>
                    <a:pt x="171" y="2027"/>
                    <a:pt x="169" y="2030"/>
                  </a:cubicBezTo>
                  <a:cubicBezTo>
                    <a:pt x="135" y="2084"/>
                    <a:pt x="129" y="2083"/>
                    <a:pt x="130" y="2087"/>
                  </a:cubicBezTo>
                  <a:cubicBezTo>
                    <a:pt x="113" y="2122"/>
                    <a:pt x="109" y="2127"/>
                    <a:pt x="107" y="2134"/>
                  </a:cubicBezTo>
                  <a:cubicBezTo>
                    <a:pt x="99" y="2148"/>
                    <a:pt x="98" y="2151"/>
                    <a:pt x="97" y="2148"/>
                  </a:cubicBezTo>
                  <a:cubicBezTo>
                    <a:pt x="116" y="2072"/>
                    <a:pt x="125" y="2066"/>
                    <a:pt x="130" y="2056"/>
                  </a:cubicBezTo>
                  <a:cubicBezTo>
                    <a:pt x="151" y="2022"/>
                    <a:pt x="152" y="2020"/>
                    <a:pt x="153" y="2018"/>
                  </a:cubicBezTo>
                  <a:cubicBezTo>
                    <a:pt x="170" y="1989"/>
                    <a:pt x="174" y="1991"/>
                    <a:pt x="175" y="1990"/>
                  </a:cubicBezTo>
                  <a:cubicBezTo>
                    <a:pt x="188" y="1973"/>
                    <a:pt x="192" y="1963"/>
                    <a:pt x="201" y="1957"/>
                  </a:cubicBezTo>
                  <a:cubicBezTo>
                    <a:pt x="233" y="1919"/>
                    <a:pt x="237" y="1916"/>
                    <a:pt x="240" y="1911"/>
                  </a:cubicBezTo>
                  <a:cubicBezTo>
                    <a:pt x="265" y="1878"/>
                    <a:pt x="271" y="1870"/>
                    <a:pt x="278" y="1862"/>
                  </a:cubicBezTo>
                  <a:cubicBezTo>
                    <a:pt x="304" y="1820"/>
                    <a:pt x="305" y="1818"/>
                    <a:pt x="305" y="1814"/>
                  </a:cubicBezTo>
                  <a:cubicBezTo>
                    <a:pt x="315" y="1793"/>
                    <a:pt x="320" y="1787"/>
                    <a:pt x="322" y="1778"/>
                  </a:cubicBezTo>
                  <a:cubicBezTo>
                    <a:pt x="331" y="1759"/>
                    <a:pt x="334" y="1754"/>
                    <a:pt x="333" y="1747"/>
                  </a:cubicBezTo>
                  <a:cubicBezTo>
                    <a:pt x="343" y="1711"/>
                    <a:pt x="352" y="1704"/>
                    <a:pt x="345" y="1700"/>
                  </a:cubicBezTo>
                  <a:cubicBezTo>
                    <a:pt x="334" y="1737"/>
                    <a:pt x="333" y="1740"/>
                    <a:pt x="330" y="1743"/>
                  </a:cubicBezTo>
                  <a:cubicBezTo>
                    <a:pt x="317" y="1776"/>
                    <a:pt x="316" y="1780"/>
                    <a:pt x="314" y="1783"/>
                  </a:cubicBezTo>
                  <a:cubicBezTo>
                    <a:pt x="293" y="1811"/>
                    <a:pt x="298" y="1820"/>
                    <a:pt x="295" y="1822"/>
                  </a:cubicBezTo>
                  <a:cubicBezTo>
                    <a:pt x="277" y="1840"/>
                    <a:pt x="282" y="1849"/>
                    <a:pt x="274" y="1847"/>
                  </a:cubicBezTo>
                  <a:cubicBezTo>
                    <a:pt x="242" y="1892"/>
                    <a:pt x="240" y="1895"/>
                    <a:pt x="239" y="1898"/>
                  </a:cubicBezTo>
                  <a:cubicBezTo>
                    <a:pt x="214" y="1923"/>
                    <a:pt x="217" y="1930"/>
                    <a:pt x="213" y="1930"/>
                  </a:cubicBezTo>
                  <a:cubicBezTo>
                    <a:pt x="196" y="1949"/>
                    <a:pt x="190" y="1949"/>
                    <a:pt x="190" y="1954"/>
                  </a:cubicBezTo>
                  <a:cubicBezTo>
                    <a:pt x="170" y="1984"/>
                    <a:pt x="165" y="1984"/>
                    <a:pt x="162" y="1986"/>
                  </a:cubicBezTo>
                  <a:cubicBezTo>
                    <a:pt x="145" y="2020"/>
                    <a:pt x="138" y="2020"/>
                    <a:pt x="136" y="2023"/>
                  </a:cubicBezTo>
                  <a:cubicBezTo>
                    <a:pt x="126" y="2053"/>
                    <a:pt x="119" y="2052"/>
                    <a:pt x="119" y="2057"/>
                  </a:cubicBezTo>
                  <a:cubicBezTo>
                    <a:pt x="104" y="2091"/>
                    <a:pt x="100" y="2096"/>
                    <a:pt x="98" y="2102"/>
                  </a:cubicBezTo>
                  <a:cubicBezTo>
                    <a:pt x="88" y="2126"/>
                    <a:pt x="85" y="2119"/>
                    <a:pt x="89" y="2105"/>
                  </a:cubicBezTo>
                  <a:cubicBezTo>
                    <a:pt x="115" y="2035"/>
                    <a:pt x="115" y="2028"/>
                    <a:pt x="116" y="2022"/>
                  </a:cubicBezTo>
                  <a:cubicBezTo>
                    <a:pt x="136" y="1984"/>
                    <a:pt x="145" y="1987"/>
                    <a:pt x="142" y="1979"/>
                  </a:cubicBezTo>
                  <a:cubicBezTo>
                    <a:pt x="155" y="1957"/>
                    <a:pt x="159" y="1956"/>
                    <a:pt x="162" y="1954"/>
                  </a:cubicBezTo>
                  <a:cubicBezTo>
                    <a:pt x="182" y="1926"/>
                    <a:pt x="182" y="1924"/>
                    <a:pt x="184" y="1924"/>
                  </a:cubicBezTo>
                  <a:cubicBezTo>
                    <a:pt x="199" y="1910"/>
                    <a:pt x="195" y="1901"/>
                    <a:pt x="202" y="1903"/>
                  </a:cubicBezTo>
                  <a:cubicBezTo>
                    <a:pt x="220" y="1880"/>
                    <a:pt x="223" y="1872"/>
                    <a:pt x="228" y="1866"/>
                  </a:cubicBezTo>
                  <a:cubicBezTo>
                    <a:pt x="244" y="1842"/>
                    <a:pt x="248" y="1836"/>
                    <a:pt x="251" y="1829"/>
                  </a:cubicBezTo>
                  <a:cubicBezTo>
                    <a:pt x="274" y="1801"/>
                    <a:pt x="271" y="1793"/>
                    <a:pt x="275" y="1793"/>
                  </a:cubicBezTo>
                  <a:cubicBezTo>
                    <a:pt x="288" y="1770"/>
                    <a:pt x="287" y="1765"/>
                    <a:pt x="288" y="1761"/>
                  </a:cubicBezTo>
                  <a:cubicBezTo>
                    <a:pt x="301" y="1739"/>
                    <a:pt x="297" y="1730"/>
                    <a:pt x="301" y="1730"/>
                  </a:cubicBezTo>
                  <a:cubicBezTo>
                    <a:pt x="300" y="1725"/>
                    <a:pt x="291" y="1741"/>
                    <a:pt x="286" y="1759"/>
                  </a:cubicBezTo>
                  <a:cubicBezTo>
                    <a:pt x="272" y="1785"/>
                    <a:pt x="271" y="1787"/>
                    <a:pt x="270" y="1789"/>
                  </a:cubicBezTo>
                  <a:cubicBezTo>
                    <a:pt x="252" y="1813"/>
                    <a:pt x="248" y="1821"/>
                    <a:pt x="245" y="1830"/>
                  </a:cubicBezTo>
                  <a:cubicBezTo>
                    <a:pt x="192" y="1895"/>
                    <a:pt x="192" y="1901"/>
                    <a:pt x="189" y="1904"/>
                  </a:cubicBezTo>
                  <a:cubicBezTo>
                    <a:pt x="170" y="1925"/>
                    <a:pt x="170" y="1927"/>
                    <a:pt x="169" y="1929"/>
                  </a:cubicBezTo>
                  <a:cubicBezTo>
                    <a:pt x="128" y="1987"/>
                    <a:pt x="123" y="1994"/>
                    <a:pt x="119" y="2002"/>
                  </a:cubicBezTo>
                  <a:cubicBezTo>
                    <a:pt x="99" y="2042"/>
                    <a:pt x="97" y="2047"/>
                    <a:pt x="94" y="2050"/>
                  </a:cubicBezTo>
                  <a:cubicBezTo>
                    <a:pt x="85" y="2090"/>
                    <a:pt x="77" y="2095"/>
                    <a:pt x="79" y="2108"/>
                  </a:cubicBezTo>
                  <a:cubicBezTo>
                    <a:pt x="67" y="2124"/>
                    <a:pt x="66" y="2120"/>
                    <a:pt x="68" y="2120"/>
                  </a:cubicBezTo>
                  <a:cubicBezTo>
                    <a:pt x="71" y="2079"/>
                    <a:pt x="77" y="2074"/>
                    <a:pt x="78" y="2064"/>
                  </a:cubicBezTo>
                  <a:cubicBezTo>
                    <a:pt x="94" y="2021"/>
                    <a:pt x="91" y="2015"/>
                    <a:pt x="94" y="2013"/>
                  </a:cubicBezTo>
                  <a:cubicBezTo>
                    <a:pt x="118" y="1960"/>
                    <a:pt x="123" y="1957"/>
                    <a:pt x="122" y="1948"/>
                  </a:cubicBezTo>
                  <a:cubicBezTo>
                    <a:pt x="143" y="1923"/>
                    <a:pt x="136" y="1913"/>
                    <a:pt x="144" y="1915"/>
                  </a:cubicBezTo>
                  <a:cubicBezTo>
                    <a:pt x="160" y="1887"/>
                    <a:pt x="162" y="1885"/>
                    <a:pt x="163" y="1881"/>
                  </a:cubicBezTo>
                  <a:cubicBezTo>
                    <a:pt x="180" y="1853"/>
                    <a:pt x="181" y="1849"/>
                    <a:pt x="187" y="1849"/>
                  </a:cubicBezTo>
                  <a:cubicBezTo>
                    <a:pt x="227" y="1788"/>
                    <a:pt x="236" y="1779"/>
                    <a:pt x="243" y="1766"/>
                  </a:cubicBezTo>
                  <a:cubicBezTo>
                    <a:pt x="267" y="1728"/>
                    <a:pt x="276" y="1726"/>
                    <a:pt x="276" y="1718"/>
                  </a:cubicBezTo>
                  <a:cubicBezTo>
                    <a:pt x="297" y="1676"/>
                    <a:pt x="303" y="1672"/>
                    <a:pt x="303" y="1664"/>
                  </a:cubicBezTo>
                  <a:cubicBezTo>
                    <a:pt x="313" y="1642"/>
                    <a:pt x="310" y="1635"/>
                    <a:pt x="314" y="1635"/>
                  </a:cubicBezTo>
                  <a:cubicBezTo>
                    <a:pt x="306" y="1646"/>
                    <a:pt x="302" y="1649"/>
                    <a:pt x="303" y="1657"/>
                  </a:cubicBezTo>
                  <a:cubicBezTo>
                    <a:pt x="281" y="1698"/>
                    <a:pt x="276" y="1708"/>
                    <a:pt x="270" y="1716"/>
                  </a:cubicBezTo>
                  <a:cubicBezTo>
                    <a:pt x="246" y="1755"/>
                    <a:pt x="237" y="1761"/>
                    <a:pt x="232" y="1772"/>
                  </a:cubicBezTo>
                  <a:cubicBezTo>
                    <a:pt x="205" y="1808"/>
                    <a:pt x="198" y="1816"/>
                    <a:pt x="192" y="1825"/>
                  </a:cubicBezTo>
                  <a:cubicBezTo>
                    <a:pt x="164" y="1869"/>
                    <a:pt x="162" y="1871"/>
                    <a:pt x="158" y="1871"/>
                  </a:cubicBezTo>
                  <a:cubicBezTo>
                    <a:pt x="129" y="1917"/>
                    <a:pt x="127" y="1930"/>
                    <a:pt x="119" y="1937"/>
                  </a:cubicBezTo>
                  <a:cubicBezTo>
                    <a:pt x="96" y="1989"/>
                    <a:pt x="92" y="1993"/>
                    <a:pt x="88" y="1998"/>
                  </a:cubicBezTo>
                  <a:cubicBezTo>
                    <a:pt x="80" y="2028"/>
                    <a:pt x="76" y="2028"/>
                    <a:pt x="78" y="2034"/>
                  </a:cubicBezTo>
                  <a:cubicBezTo>
                    <a:pt x="63" y="2073"/>
                    <a:pt x="65" y="2083"/>
                    <a:pt x="62" y="2087"/>
                  </a:cubicBezTo>
                  <a:cubicBezTo>
                    <a:pt x="53" y="2088"/>
                    <a:pt x="53" y="2086"/>
                    <a:pt x="55" y="2086"/>
                  </a:cubicBezTo>
                  <a:cubicBezTo>
                    <a:pt x="63" y="2046"/>
                    <a:pt x="63" y="2034"/>
                    <a:pt x="64" y="2024"/>
                  </a:cubicBezTo>
                  <a:cubicBezTo>
                    <a:pt x="87" y="1972"/>
                    <a:pt x="90" y="1964"/>
                    <a:pt x="94" y="1958"/>
                  </a:cubicBezTo>
                  <a:cubicBezTo>
                    <a:pt x="131" y="1888"/>
                    <a:pt x="137" y="1883"/>
                    <a:pt x="141" y="1876"/>
                  </a:cubicBezTo>
                  <a:cubicBezTo>
                    <a:pt x="172" y="1836"/>
                    <a:pt x="178" y="1829"/>
                    <a:pt x="183" y="1821"/>
                  </a:cubicBezTo>
                  <a:cubicBezTo>
                    <a:pt x="201" y="1794"/>
                    <a:pt x="206" y="1792"/>
                    <a:pt x="209" y="1788"/>
                  </a:cubicBezTo>
                  <a:cubicBezTo>
                    <a:pt x="226" y="1760"/>
                    <a:pt x="227" y="1754"/>
                    <a:pt x="233" y="1752"/>
                  </a:cubicBezTo>
                  <a:cubicBezTo>
                    <a:pt x="273" y="1687"/>
                    <a:pt x="280" y="1687"/>
                    <a:pt x="278" y="1679"/>
                  </a:cubicBezTo>
                  <a:cubicBezTo>
                    <a:pt x="278" y="1668"/>
                    <a:pt x="278" y="1676"/>
                    <a:pt x="274" y="1679"/>
                  </a:cubicBezTo>
                  <a:cubicBezTo>
                    <a:pt x="231" y="1743"/>
                    <a:pt x="221" y="1749"/>
                    <a:pt x="218" y="1762"/>
                  </a:cubicBezTo>
                  <a:cubicBezTo>
                    <a:pt x="205" y="1778"/>
                    <a:pt x="204" y="1784"/>
                    <a:pt x="198" y="1787"/>
                  </a:cubicBezTo>
                  <a:cubicBezTo>
                    <a:pt x="177" y="1819"/>
                    <a:pt x="171" y="1820"/>
                    <a:pt x="170" y="1826"/>
                  </a:cubicBezTo>
                  <a:cubicBezTo>
                    <a:pt x="149" y="1860"/>
                    <a:pt x="139" y="1859"/>
                    <a:pt x="140" y="1868"/>
                  </a:cubicBezTo>
                  <a:cubicBezTo>
                    <a:pt x="113" y="1902"/>
                    <a:pt x="110" y="1911"/>
                    <a:pt x="102" y="1916"/>
                  </a:cubicBezTo>
                  <a:cubicBezTo>
                    <a:pt x="93" y="1947"/>
                    <a:pt x="82" y="1948"/>
                    <a:pt x="83" y="1959"/>
                  </a:cubicBezTo>
                  <a:cubicBezTo>
                    <a:pt x="69" y="1984"/>
                    <a:pt x="67" y="1985"/>
                    <a:pt x="68" y="1989"/>
                  </a:cubicBezTo>
                  <a:cubicBezTo>
                    <a:pt x="55" y="2020"/>
                    <a:pt x="55" y="2026"/>
                    <a:pt x="56" y="2031"/>
                  </a:cubicBezTo>
                  <a:cubicBezTo>
                    <a:pt x="39" y="2054"/>
                    <a:pt x="48" y="2048"/>
                    <a:pt x="43" y="2043"/>
                  </a:cubicBezTo>
                  <a:cubicBezTo>
                    <a:pt x="61" y="1957"/>
                    <a:pt x="62" y="1947"/>
                    <a:pt x="64" y="1939"/>
                  </a:cubicBezTo>
                  <a:cubicBezTo>
                    <a:pt x="79" y="1911"/>
                    <a:pt x="76" y="1903"/>
                    <a:pt x="79" y="1900"/>
                  </a:cubicBezTo>
                  <a:cubicBezTo>
                    <a:pt x="94" y="1872"/>
                    <a:pt x="95" y="1867"/>
                    <a:pt x="99" y="1864"/>
                  </a:cubicBezTo>
                  <a:cubicBezTo>
                    <a:pt x="115" y="1833"/>
                    <a:pt x="117" y="1831"/>
                    <a:pt x="118" y="1830"/>
                  </a:cubicBezTo>
                  <a:cubicBezTo>
                    <a:pt x="127" y="1814"/>
                    <a:pt x="130" y="1811"/>
                    <a:pt x="132" y="1807"/>
                  </a:cubicBezTo>
                  <a:cubicBezTo>
                    <a:pt x="162" y="1770"/>
                    <a:pt x="168" y="1763"/>
                    <a:pt x="174" y="1758"/>
                  </a:cubicBezTo>
                  <a:cubicBezTo>
                    <a:pt x="204" y="1726"/>
                    <a:pt x="216" y="1713"/>
                    <a:pt x="229" y="1702"/>
                  </a:cubicBezTo>
                  <a:cubicBezTo>
                    <a:pt x="260" y="1672"/>
                    <a:pt x="260" y="1665"/>
                    <a:pt x="266" y="1664"/>
                  </a:cubicBezTo>
                  <a:cubicBezTo>
                    <a:pt x="284" y="1639"/>
                    <a:pt x="287" y="1637"/>
                    <a:pt x="288" y="1632"/>
                  </a:cubicBezTo>
                  <a:cubicBezTo>
                    <a:pt x="289" y="1626"/>
                    <a:pt x="286" y="1630"/>
                    <a:pt x="281" y="1633"/>
                  </a:cubicBezTo>
                  <a:cubicBezTo>
                    <a:pt x="269" y="1651"/>
                    <a:pt x="266" y="1655"/>
                    <a:pt x="261" y="1658"/>
                  </a:cubicBezTo>
                  <a:cubicBezTo>
                    <a:pt x="220" y="1703"/>
                    <a:pt x="210" y="1709"/>
                    <a:pt x="202" y="1717"/>
                  </a:cubicBezTo>
                  <a:cubicBezTo>
                    <a:pt x="152" y="1773"/>
                    <a:pt x="142" y="1779"/>
                    <a:pt x="137" y="1789"/>
                  </a:cubicBezTo>
                  <a:cubicBezTo>
                    <a:pt x="121" y="1805"/>
                    <a:pt x="122" y="1813"/>
                    <a:pt x="115" y="1815"/>
                  </a:cubicBezTo>
                  <a:cubicBezTo>
                    <a:pt x="84" y="1869"/>
                    <a:pt x="84" y="1881"/>
                    <a:pt x="76" y="1885"/>
                  </a:cubicBezTo>
                  <a:cubicBezTo>
                    <a:pt x="59" y="1931"/>
                    <a:pt x="51" y="1948"/>
                    <a:pt x="47" y="1968"/>
                  </a:cubicBezTo>
                  <a:cubicBezTo>
                    <a:pt x="39" y="2002"/>
                    <a:pt x="36" y="2006"/>
                    <a:pt x="37" y="2013"/>
                  </a:cubicBezTo>
                  <a:cubicBezTo>
                    <a:pt x="36" y="1979"/>
                    <a:pt x="36" y="1977"/>
                    <a:pt x="38" y="1969"/>
                  </a:cubicBezTo>
                  <a:cubicBezTo>
                    <a:pt x="50" y="1929"/>
                    <a:pt x="53" y="1924"/>
                    <a:pt x="54" y="1917"/>
                  </a:cubicBezTo>
                  <a:cubicBezTo>
                    <a:pt x="62" y="1897"/>
                    <a:pt x="63" y="1894"/>
                    <a:pt x="66" y="1893"/>
                  </a:cubicBezTo>
                  <a:cubicBezTo>
                    <a:pt x="76" y="1863"/>
                    <a:pt x="80" y="1863"/>
                    <a:pt x="81" y="1861"/>
                  </a:cubicBezTo>
                  <a:cubicBezTo>
                    <a:pt x="107" y="1821"/>
                    <a:pt x="109" y="1819"/>
                    <a:pt x="108" y="1815"/>
                  </a:cubicBezTo>
                  <a:cubicBezTo>
                    <a:pt x="131" y="1785"/>
                    <a:pt x="137" y="1774"/>
                    <a:pt x="144" y="1765"/>
                  </a:cubicBezTo>
                  <a:cubicBezTo>
                    <a:pt x="157" y="1753"/>
                    <a:pt x="157" y="1748"/>
                    <a:pt x="162" y="1746"/>
                  </a:cubicBezTo>
                  <a:cubicBezTo>
                    <a:pt x="220" y="1678"/>
                    <a:pt x="229" y="1674"/>
                    <a:pt x="233" y="1667"/>
                  </a:cubicBezTo>
                  <a:cubicBezTo>
                    <a:pt x="246" y="1655"/>
                    <a:pt x="247" y="1650"/>
                    <a:pt x="252" y="1648"/>
                  </a:cubicBezTo>
                  <a:cubicBezTo>
                    <a:pt x="279" y="1612"/>
                    <a:pt x="284" y="1610"/>
                    <a:pt x="284" y="1604"/>
                  </a:cubicBezTo>
                  <a:cubicBezTo>
                    <a:pt x="260" y="1629"/>
                    <a:pt x="257" y="1632"/>
                    <a:pt x="255" y="1637"/>
                  </a:cubicBezTo>
                  <a:cubicBezTo>
                    <a:pt x="239" y="1654"/>
                    <a:pt x="236" y="1656"/>
                    <a:pt x="235" y="1658"/>
                  </a:cubicBezTo>
                  <a:cubicBezTo>
                    <a:pt x="217" y="1674"/>
                    <a:pt x="215" y="1676"/>
                    <a:pt x="215" y="1679"/>
                  </a:cubicBezTo>
                  <a:cubicBezTo>
                    <a:pt x="149" y="1746"/>
                    <a:pt x="136" y="1762"/>
                    <a:pt x="123" y="1777"/>
                  </a:cubicBezTo>
                  <a:cubicBezTo>
                    <a:pt x="74" y="1857"/>
                    <a:pt x="71" y="1860"/>
                    <a:pt x="68" y="1864"/>
                  </a:cubicBezTo>
                  <a:cubicBezTo>
                    <a:pt x="51" y="1891"/>
                    <a:pt x="54" y="1897"/>
                    <a:pt x="51" y="1898"/>
                  </a:cubicBezTo>
                  <a:cubicBezTo>
                    <a:pt x="42" y="1925"/>
                    <a:pt x="41" y="1931"/>
                    <a:pt x="38" y="1936"/>
                  </a:cubicBezTo>
                  <a:cubicBezTo>
                    <a:pt x="24" y="1990"/>
                    <a:pt x="27" y="2000"/>
                    <a:pt x="21" y="2001"/>
                  </a:cubicBezTo>
                  <a:cubicBezTo>
                    <a:pt x="22" y="1975"/>
                    <a:pt x="19" y="1968"/>
                    <a:pt x="23" y="1968"/>
                  </a:cubicBezTo>
                  <a:cubicBezTo>
                    <a:pt x="48" y="1873"/>
                    <a:pt x="51" y="1866"/>
                    <a:pt x="52" y="1859"/>
                  </a:cubicBezTo>
                  <a:cubicBezTo>
                    <a:pt x="97" y="1787"/>
                    <a:pt x="94" y="1780"/>
                    <a:pt x="97" y="1779"/>
                  </a:cubicBezTo>
                  <a:cubicBezTo>
                    <a:pt x="120" y="1747"/>
                    <a:pt x="125" y="1742"/>
                    <a:pt x="129" y="1737"/>
                  </a:cubicBezTo>
                  <a:cubicBezTo>
                    <a:pt x="154" y="1711"/>
                    <a:pt x="166" y="1702"/>
                    <a:pt x="174" y="1690"/>
                  </a:cubicBezTo>
                  <a:cubicBezTo>
                    <a:pt x="214" y="1659"/>
                    <a:pt x="214" y="1649"/>
                    <a:pt x="223" y="1648"/>
                  </a:cubicBezTo>
                  <a:cubicBezTo>
                    <a:pt x="237" y="1639"/>
                    <a:pt x="226" y="1633"/>
                    <a:pt x="227" y="1639"/>
                  </a:cubicBezTo>
                  <a:cubicBezTo>
                    <a:pt x="200" y="1658"/>
                    <a:pt x="202" y="1664"/>
                    <a:pt x="196" y="1663"/>
                  </a:cubicBezTo>
                  <a:cubicBezTo>
                    <a:pt x="165" y="1693"/>
                    <a:pt x="154" y="1701"/>
                    <a:pt x="147" y="1712"/>
                  </a:cubicBezTo>
                  <a:cubicBezTo>
                    <a:pt x="114" y="1748"/>
                    <a:pt x="104" y="1750"/>
                    <a:pt x="104" y="1761"/>
                  </a:cubicBezTo>
                  <a:cubicBezTo>
                    <a:pt x="84" y="1789"/>
                    <a:pt x="78" y="1794"/>
                    <a:pt x="75" y="1802"/>
                  </a:cubicBezTo>
                  <a:cubicBezTo>
                    <a:pt x="57" y="1828"/>
                    <a:pt x="57" y="1835"/>
                    <a:pt x="55" y="1841"/>
                  </a:cubicBezTo>
                  <a:cubicBezTo>
                    <a:pt x="31" y="1902"/>
                    <a:pt x="21" y="1910"/>
                    <a:pt x="22" y="1926"/>
                  </a:cubicBezTo>
                  <a:cubicBezTo>
                    <a:pt x="14" y="1948"/>
                    <a:pt x="12" y="1950"/>
                    <a:pt x="11" y="1953"/>
                  </a:cubicBezTo>
                  <a:cubicBezTo>
                    <a:pt x="14" y="1913"/>
                    <a:pt x="11" y="1906"/>
                    <a:pt x="14" y="1905"/>
                  </a:cubicBezTo>
                  <a:cubicBezTo>
                    <a:pt x="29" y="1846"/>
                    <a:pt x="30" y="1844"/>
                    <a:pt x="31" y="1840"/>
                  </a:cubicBezTo>
                  <a:cubicBezTo>
                    <a:pt x="50" y="1795"/>
                    <a:pt x="58" y="1783"/>
                    <a:pt x="64" y="1770"/>
                  </a:cubicBezTo>
                  <a:cubicBezTo>
                    <a:pt x="100" y="1720"/>
                    <a:pt x="103" y="1717"/>
                    <a:pt x="105" y="1713"/>
                  </a:cubicBezTo>
                  <a:cubicBezTo>
                    <a:pt x="115" y="1700"/>
                    <a:pt x="119" y="1702"/>
                    <a:pt x="120" y="1701"/>
                  </a:cubicBezTo>
                  <a:cubicBezTo>
                    <a:pt x="138" y="1677"/>
                    <a:pt x="153" y="1664"/>
                    <a:pt x="164" y="1647"/>
                  </a:cubicBezTo>
                  <a:cubicBezTo>
                    <a:pt x="200" y="1597"/>
                    <a:pt x="198" y="1589"/>
                    <a:pt x="204" y="1588"/>
                  </a:cubicBezTo>
                  <a:cubicBezTo>
                    <a:pt x="215" y="1556"/>
                    <a:pt x="218" y="1554"/>
                    <a:pt x="216" y="1550"/>
                  </a:cubicBezTo>
                  <a:cubicBezTo>
                    <a:pt x="204" y="1568"/>
                    <a:pt x="204" y="1577"/>
                    <a:pt x="199" y="1582"/>
                  </a:cubicBezTo>
                  <a:cubicBezTo>
                    <a:pt x="151" y="1649"/>
                    <a:pt x="147" y="1660"/>
                    <a:pt x="137" y="1665"/>
                  </a:cubicBezTo>
                  <a:cubicBezTo>
                    <a:pt x="106" y="1703"/>
                    <a:pt x="103" y="1703"/>
                    <a:pt x="103" y="1706"/>
                  </a:cubicBezTo>
                  <a:cubicBezTo>
                    <a:pt x="71" y="1744"/>
                    <a:pt x="63" y="1750"/>
                    <a:pt x="61" y="1762"/>
                  </a:cubicBezTo>
                  <a:cubicBezTo>
                    <a:pt x="37" y="1797"/>
                    <a:pt x="33" y="1807"/>
                    <a:pt x="32" y="1821"/>
                  </a:cubicBezTo>
                  <a:cubicBezTo>
                    <a:pt x="23" y="1846"/>
                    <a:pt x="17" y="1846"/>
                    <a:pt x="17" y="1850"/>
                  </a:cubicBezTo>
                  <a:cubicBezTo>
                    <a:pt x="3" y="1895"/>
                    <a:pt x="5" y="1907"/>
                    <a:pt x="0" y="1912"/>
                  </a:cubicBezTo>
                  <a:cubicBezTo>
                    <a:pt x="4" y="2002"/>
                    <a:pt x="10" y="2004"/>
                    <a:pt x="15" y="2008"/>
                  </a:cubicBezTo>
                  <a:cubicBezTo>
                    <a:pt x="13" y="2023"/>
                    <a:pt x="9" y="2018"/>
                    <a:pt x="6" y="2013"/>
                  </a:cubicBezTo>
                  <a:cubicBezTo>
                    <a:pt x="2" y="2039"/>
                    <a:pt x="5" y="2041"/>
                    <a:pt x="8" y="2043"/>
                  </a:cubicBezTo>
                  <a:cubicBezTo>
                    <a:pt x="21" y="2058"/>
                    <a:pt x="24" y="2059"/>
                    <a:pt x="25" y="2062"/>
                  </a:cubicBezTo>
                  <a:cubicBezTo>
                    <a:pt x="29" y="2076"/>
                    <a:pt x="19" y="2066"/>
                    <a:pt x="9" y="2056"/>
                  </a:cubicBezTo>
                  <a:cubicBezTo>
                    <a:pt x="9" y="2084"/>
                    <a:pt x="20" y="2091"/>
                    <a:pt x="30" y="2098"/>
                  </a:cubicBezTo>
                  <a:cubicBezTo>
                    <a:pt x="51" y="2120"/>
                    <a:pt x="53" y="2124"/>
                    <a:pt x="54" y="2129"/>
                  </a:cubicBezTo>
                  <a:cubicBezTo>
                    <a:pt x="56" y="2137"/>
                    <a:pt x="56" y="2132"/>
                    <a:pt x="54" y="2129"/>
                  </a:cubicBezTo>
                  <a:cubicBezTo>
                    <a:pt x="32" y="2111"/>
                    <a:pt x="26" y="2111"/>
                    <a:pt x="24" y="2107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24" y="2124"/>
                    <a:pt x="29" y="2122"/>
                    <a:pt x="32" y="2124"/>
                  </a:cubicBezTo>
                  <a:cubicBezTo>
                    <a:pt x="58" y="2149"/>
                    <a:pt x="61" y="2156"/>
                    <a:pt x="67" y="2159"/>
                  </a:cubicBezTo>
                  <a:cubicBezTo>
                    <a:pt x="109" y="2158"/>
                    <a:pt x="108" y="2152"/>
                    <a:pt x="110" y="2150"/>
                  </a:cubicBezTo>
                  <a:close/>
                  <a:moveTo>
                    <a:pt x="0" y="1895"/>
                  </a:moveTo>
                  <a:cubicBezTo>
                    <a:pt x="1" y="1891"/>
                    <a:pt x="5" y="1889"/>
                    <a:pt x="4" y="1884"/>
                  </a:cubicBezTo>
                  <a:cubicBezTo>
                    <a:pt x="7" y="1863"/>
                    <a:pt x="8" y="1861"/>
                    <a:pt x="9" y="1859"/>
                  </a:cubicBezTo>
                  <a:cubicBezTo>
                    <a:pt x="31" y="1797"/>
                    <a:pt x="29" y="1794"/>
                    <a:pt x="30" y="1792"/>
                  </a:cubicBezTo>
                  <a:cubicBezTo>
                    <a:pt x="35" y="1779"/>
                    <a:pt x="39" y="1780"/>
                    <a:pt x="38" y="1774"/>
                  </a:cubicBezTo>
                  <a:cubicBezTo>
                    <a:pt x="61" y="1726"/>
                    <a:pt x="64" y="1723"/>
                    <a:pt x="67" y="1720"/>
                  </a:cubicBezTo>
                  <a:cubicBezTo>
                    <a:pt x="81" y="1696"/>
                    <a:pt x="84" y="1694"/>
                    <a:pt x="84" y="1688"/>
                  </a:cubicBezTo>
                  <a:cubicBezTo>
                    <a:pt x="108" y="1666"/>
                    <a:pt x="106" y="1654"/>
                    <a:pt x="114" y="1651"/>
                  </a:cubicBezTo>
                  <a:cubicBezTo>
                    <a:pt x="130" y="1622"/>
                    <a:pt x="138" y="1619"/>
                    <a:pt x="140" y="1610"/>
                  </a:cubicBezTo>
                  <a:cubicBezTo>
                    <a:pt x="158" y="1583"/>
                    <a:pt x="162" y="1576"/>
                    <a:pt x="165" y="1569"/>
                  </a:cubicBezTo>
                  <a:cubicBezTo>
                    <a:pt x="172" y="1533"/>
                    <a:pt x="176" y="1529"/>
                    <a:pt x="177" y="1522"/>
                  </a:cubicBezTo>
                  <a:cubicBezTo>
                    <a:pt x="174" y="1494"/>
                    <a:pt x="171" y="1507"/>
                    <a:pt x="173" y="1522"/>
                  </a:cubicBezTo>
                  <a:cubicBezTo>
                    <a:pt x="148" y="1581"/>
                    <a:pt x="148" y="1591"/>
                    <a:pt x="141" y="1594"/>
                  </a:cubicBezTo>
                  <a:cubicBezTo>
                    <a:pt x="122" y="1626"/>
                    <a:pt x="114" y="1638"/>
                    <a:pt x="103" y="1647"/>
                  </a:cubicBezTo>
                  <a:cubicBezTo>
                    <a:pt x="88" y="1672"/>
                    <a:pt x="81" y="1676"/>
                    <a:pt x="79" y="1684"/>
                  </a:cubicBezTo>
                  <a:cubicBezTo>
                    <a:pt x="59" y="1712"/>
                    <a:pt x="59" y="1713"/>
                    <a:pt x="57" y="1714"/>
                  </a:cubicBezTo>
                  <a:cubicBezTo>
                    <a:pt x="64" y="1702"/>
                    <a:pt x="63" y="1698"/>
                    <a:pt x="65" y="1696"/>
                  </a:cubicBezTo>
                  <a:cubicBezTo>
                    <a:pt x="81" y="1672"/>
                    <a:pt x="83" y="1668"/>
                    <a:pt x="84" y="1662"/>
                  </a:cubicBezTo>
                  <a:cubicBezTo>
                    <a:pt x="105" y="1627"/>
                    <a:pt x="109" y="1617"/>
                    <a:pt x="113" y="1607"/>
                  </a:cubicBezTo>
                  <a:cubicBezTo>
                    <a:pt x="144" y="1542"/>
                    <a:pt x="142" y="1527"/>
                    <a:pt x="146" y="1517"/>
                  </a:cubicBezTo>
                  <a:cubicBezTo>
                    <a:pt x="145" y="1431"/>
                    <a:pt x="146" y="1424"/>
                    <a:pt x="142" y="1422"/>
                  </a:cubicBezTo>
                  <a:cubicBezTo>
                    <a:pt x="141" y="1492"/>
                    <a:pt x="140" y="1506"/>
                    <a:pt x="140" y="1522"/>
                  </a:cubicBezTo>
                  <a:cubicBezTo>
                    <a:pt x="124" y="1563"/>
                    <a:pt x="127" y="1570"/>
                    <a:pt x="124" y="1572"/>
                  </a:cubicBezTo>
                  <a:cubicBezTo>
                    <a:pt x="110" y="1591"/>
                    <a:pt x="114" y="1599"/>
                    <a:pt x="108" y="1599"/>
                  </a:cubicBezTo>
                  <a:cubicBezTo>
                    <a:pt x="77" y="1660"/>
                    <a:pt x="75" y="1667"/>
                    <a:pt x="70" y="1671"/>
                  </a:cubicBezTo>
                  <a:cubicBezTo>
                    <a:pt x="49" y="1713"/>
                    <a:pt x="45" y="1719"/>
                    <a:pt x="41" y="1724"/>
                  </a:cubicBezTo>
                  <a:cubicBezTo>
                    <a:pt x="14" y="1785"/>
                    <a:pt x="8" y="1784"/>
                    <a:pt x="10" y="1789"/>
                  </a:cubicBezTo>
                  <a:cubicBezTo>
                    <a:pt x="0" y="1906"/>
                    <a:pt x="0" y="1906"/>
                    <a:pt x="0" y="1906"/>
                  </a:cubicBezTo>
                  <a:close/>
                  <a:moveTo>
                    <a:pt x="46" y="1732"/>
                  </a:moveTo>
                  <a:cubicBezTo>
                    <a:pt x="48" y="1730"/>
                    <a:pt x="50" y="1726"/>
                    <a:pt x="52" y="1723"/>
                  </a:cubicBezTo>
                  <a:cubicBezTo>
                    <a:pt x="59" y="1726"/>
                    <a:pt x="47" y="1729"/>
                    <a:pt x="50" y="1734"/>
                  </a:cubicBezTo>
                  <a:cubicBezTo>
                    <a:pt x="47" y="1736"/>
                    <a:pt x="46" y="1740"/>
                    <a:pt x="44" y="1743"/>
                  </a:cubicBezTo>
                  <a:cubicBezTo>
                    <a:pt x="37" y="1740"/>
                    <a:pt x="48" y="1738"/>
                    <a:pt x="46" y="1732"/>
                  </a:cubicBezTo>
                  <a:close/>
                  <a:moveTo>
                    <a:pt x="34" y="1759"/>
                  </a:moveTo>
                  <a:cubicBezTo>
                    <a:pt x="36" y="1755"/>
                    <a:pt x="38" y="1750"/>
                    <a:pt x="40" y="1746"/>
                  </a:cubicBezTo>
                  <a:cubicBezTo>
                    <a:pt x="45" y="1747"/>
                    <a:pt x="36" y="1752"/>
                    <a:pt x="39" y="1759"/>
                  </a:cubicBezTo>
                  <a:cubicBezTo>
                    <a:pt x="35" y="1762"/>
                    <a:pt x="32" y="1767"/>
                    <a:pt x="31" y="1773"/>
                  </a:cubicBezTo>
                  <a:cubicBezTo>
                    <a:pt x="26" y="1771"/>
                    <a:pt x="32" y="1762"/>
                    <a:pt x="34" y="1759"/>
                  </a:cubicBezTo>
                  <a:close/>
                  <a:moveTo>
                    <a:pt x="17" y="1798"/>
                  </a:moveTo>
                  <a:cubicBezTo>
                    <a:pt x="21" y="1792"/>
                    <a:pt x="18" y="1801"/>
                    <a:pt x="18" y="1804"/>
                  </a:cubicBezTo>
                  <a:cubicBezTo>
                    <a:pt x="14" y="1803"/>
                    <a:pt x="17" y="1800"/>
                    <a:pt x="17" y="1798"/>
                  </a:cubicBezTo>
                  <a:close/>
                  <a:moveTo>
                    <a:pt x="2519" y="2156"/>
                  </a:moveTo>
                  <a:cubicBezTo>
                    <a:pt x="2512" y="2155"/>
                    <a:pt x="2519" y="2151"/>
                    <a:pt x="2513" y="2146"/>
                  </a:cubicBezTo>
                  <a:cubicBezTo>
                    <a:pt x="2506" y="2135"/>
                    <a:pt x="2508" y="2133"/>
                    <a:pt x="2500" y="2124"/>
                  </a:cubicBezTo>
                  <a:cubicBezTo>
                    <a:pt x="2503" y="2120"/>
                    <a:pt x="2494" y="2116"/>
                    <a:pt x="2496" y="2112"/>
                  </a:cubicBezTo>
                  <a:cubicBezTo>
                    <a:pt x="2492" y="2108"/>
                    <a:pt x="2487" y="2104"/>
                    <a:pt x="2487" y="2100"/>
                  </a:cubicBezTo>
                  <a:cubicBezTo>
                    <a:pt x="2481" y="2091"/>
                    <a:pt x="2476" y="2082"/>
                    <a:pt x="2470" y="2074"/>
                  </a:cubicBezTo>
                  <a:cubicBezTo>
                    <a:pt x="2465" y="2068"/>
                    <a:pt x="2460" y="2062"/>
                    <a:pt x="2455" y="2056"/>
                  </a:cubicBezTo>
                  <a:cubicBezTo>
                    <a:pt x="2437" y="2043"/>
                    <a:pt x="2420" y="2021"/>
                    <a:pt x="2402" y="2009"/>
                  </a:cubicBezTo>
                  <a:cubicBezTo>
                    <a:pt x="2394" y="1999"/>
                    <a:pt x="2384" y="1996"/>
                    <a:pt x="2376" y="1986"/>
                  </a:cubicBezTo>
                  <a:cubicBezTo>
                    <a:pt x="2372" y="1980"/>
                    <a:pt x="2367" y="1984"/>
                    <a:pt x="2363" y="1977"/>
                  </a:cubicBezTo>
                  <a:cubicBezTo>
                    <a:pt x="2358" y="1972"/>
                    <a:pt x="2354" y="1968"/>
                    <a:pt x="2349" y="1968"/>
                  </a:cubicBezTo>
                  <a:cubicBezTo>
                    <a:pt x="2355" y="1975"/>
                    <a:pt x="2359" y="1974"/>
                    <a:pt x="2361" y="1981"/>
                  </a:cubicBezTo>
                  <a:cubicBezTo>
                    <a:pt x="2371" y="1984"/>
                    <a:pt x="2380" y="1998"/>
                    <a:pt x="2390" y="2005"/>
                  </a:cubicBezTo>
                  <a:cubicBezTo>
                    <a:pt x="2395" y="2013"/>
                    <a:pt x="2400" y="2013"/>
                    <a:pt x="2405" y="2018"/>
                  </a:cubicBezTo>
                  <a:cubicBezTo>
                    <a:pt x="2407" y="2021"/>
                    <a:pt x="2409" y="2025"/>
                    <a:pt x="2412" y="2023"/>
                  </a:cubicBezTo>
                  <a:cubicBezTo>
                    <a:pt x="2416" y="2025"/>
                    <a:pt x="2412" y="2033"/>
                    <a:pt x="2418" y="2030"/>
                  </a:cubicBezTo>
                  <a:cubicBezTo>
                    <a:pt x="2417" y="2035"/>
                    <a:pt x="2425" y="2036"/>
                    <a:pt x="2429" y="2043"/>
                  </a:cubicBezTo>
                  <a:cubicBezTo>
                    <a:pt x="2434" y="2050"/>
                    <a:pt x="2439" y="2054"/>
                    <a:pt x="2444" y="2056"/>
                  </a:cubicBezTo>
                  <a:cubicBezTo>
                    <a:pt x="2442" y="2059"/>
                    <a:pt x="2446" y="2061"/>
                    <a:pt x="2448" y="2061"/>
                  </a:cubicBezTo>
                  <a:cubicBezTo>
                    <a:pt x="2446" y="2064"/>
                    <a:pt x="2450" y="2066"/>
                    <a:pt x="2452" y="2066"/>
                  </a:cubicBezTo>
                  <a:cubicBezTo>
                    <a:pt x="2454" y="2072"/>
                    <a:pt x="2456" y="2073"/>
                    <a:pt x="2462" y="2078"/>
                  </a:cubicBezTo>
                  <a:cubicBezTo>
                    <a:pt x="2466" y="2087"/>
                    <a:pt x="2472" y="2096"/>
                    <a:pt x="2481" y="2105"/>
                  </a:cubicBezTo>
                  <a:cubicBezTo>
                    <a:pt x="2484" y="2111"/>
                    <a:pt x="2485" y="2117"/>
                    <a:pt x="2487" y="2123"/>
                  </a:cubicBezTo>
                  <a:cubicBezTo>
                    <a:pt x="2492" y="2119"/>
                    <a:pt x="2487" y="2128"/>
                    <a:pt x="2493" y="2129"/>
                  </a:cubicBezTo>
                  <a:cubicBezTo>
                    <a:pt x="2493" y="2135"/>
                    <a:pt x="2495" y="2131"/>
                    <a:pt x="2499" y="2136"/>
                  </a:cubicBezTo>
                  <a:cubicBezTo>
                    <a:pt x="2497" y="2141"/>
                    <a:pt x="2505" y="2148"/>
                    <a:pt x="2505" y="2153"/>
                  </a:cubicBezTo>
                  <a:cubicBezTo>
                    <a:pt x="2505" y="2159"/>
                    <a:pt x="2507" y="2155"/>
                    <a:pt x="2511" y="2160"/>
                  </a:cubicBezTo>
                  <a:cubicBezTo>
                    <a:pt x="2519" y="2160"/>
                    <a:pt x="2519" y="2160"/>
                    <a:pt x="2519" y="2160"/>
                  </a:cubicBezTo>
                  <a:cubicBezTo>
                    <a:pt x="2518" y="2158"/>
                    <a:pt x="2518" y="2157"/>
                    <a:pt x="2519" y="2156"/>
                  </a:cubicBezTo>
                  <a:close/>
                  <a:moveTo>
                    <a:pt x="2461" y="2096"/>
                  </a:moveTo>
                  <a:cubicBezTo>
                    <a:pt x="2439" y="2071"/>
                    <a:pt x="2416" y="2045"/>
                    <a:pt x="2394" y="2019"/>
                  </a:cubicBezTo>
                  <a:cubicBezTo>
                    <a:pt x="2381" y="2012"/>
                    <a:pt x="2375" y="1992"/>
                    <a:pt x="2360" y="1994"/>
                  </a:cubicBezTo>
                  <a:cubicBezTo>
                    <a:pt x="2367" y="1997"/>
                    <a:pt x="2374" y="2009"/>
                    <a:pt x="2382" y="2012"/>
                  </a:cubicBezTo>
                  <a:cubicBezTo>
                    <a:pt x="2390" y="2027"/>
                    <a:pt x="2398" y="2029"/>
                    <a:pt x="2406" y="2043"/>
                  </a:cubicBezTo>
                  <a:cubicBezTo>
                    <a:pt x="2412" y="2046"/>
                    <a:pt x="2412" y="2053"/>
                    <a:pt x="2420" y="2060"/>
                  </a:cubicBezTo>
                  <a:cubicBezTo>
                    <a:pt x="2428" y="2069"/>
                    <a:pt x="2425" y="2067"/>
                    <a:pt x="2432" y="2076"/>
                  </a:cubicBezTo>
                  <a:cubicBezTo>
                    <a:pt x="2442" y="2082"/>
                    <a:pt x="2445" y="2096"/>
                    <a:pt x="2455" y="2102"/>
                  </a:cubicBezTo>
                  <a:cubicBezTo>
                    <a:pt x="2454" y="2107"/>
                    <a:pt x="2457" y="2111"/>
                    <a:pt x="2461" y="2116"/>
                  </a:cubicBezTo>
                  <a:cubicBezTo>
                    <a:pt x="2460" y="2121"/>
                    <a:pt x="2469" y="2127"/>
                    <a:pt x="2467" y="2132"/>
                  </a:cubicBezTo>
                  <a:cubicBezTo>
                    <a:pt x="2474" y="2141"/>
                    <a:pt x="2480" y="2151"/>
                    <a:pt x="2485" y="2160"/>
                  </a:cubicBezTo>
                  <a:cubicBezTo>
                    <a:pt x="2496" y="2160"/>
                    <a:pt x="2496" y="2160"/>
                    <a:pt x="2496" y="2160"/>
                  </a:cubicBezTo>
                  <a:cubicBezTo>
                    <a:pt x="2494" y="2157"/>
                    <a:pt x="2493" y="2154"/>
                    <a:pt x="2492" y="2151"/>
                  </a:cubicBezTo>
                  <a:cubicBezTo>
                    <a:pt x="2476" y="2132"/>
                    <a:pt x="2472" y="2114"/>
                    <a:pt x="2461" y="2096"/>
                  </a:cubicBezTo>
                  <a:close/>
                  <a:moveTo>
                    <a:pt x="149" y="2121"/>
                  </a:moveTo>
                  <a:cubicBezTo>
                    <a:pt x="149" y="2115"/>
                    <a:pt x="153" y="2113"/>
                    <a:pt x="155" y="2109"/>
                  </a:cubicBezTo>
                  <a:cubicBezTo>
                    <a:pt x="179" y="2064"/>
                    <a:pt x="184" y="2064"/>
                    <a:pt x="184" y="2059"/>
                  </a:cubicBezTo>
                  <a:cubicBezTo>
                    <a:pt x="201" y="2038"/>
                    <a:pt x="201" y="2032"/>
                    <a:pt x="204" y="2029"/>
                  </a:cubicBezTo>
                  <a:cubicBezTo>
                    <a:pt x="232" y="2004"/>
                    <a:pt x="230" y="1993"/>
                    <a:pt x="239" y="1992"/>
                  </a:cubicBezTo>
                  <a:cubicBezTo>
                    <a:pt x="257" y="1965"/>
                    <a:pt x="261" y="1963"/>
                    <a:pt x="260" y="1958"/>
                  </a:cubicBezTo>
                  <a:cubicBezTo>
                    <a:pt x="276" y="1940"/>
                    <a:pt x="278" y="1938"/>
                    <a:pt x="281" y="1936"/>
                  </a:cubicBezTo>
                  <a:cubicBezTo>
                    <a:pt x="304" y="1898"/>
                    <a:pt x="315" y="1888"/>
                    <a:pt x="320" y="1875"/>
                  </a:cubicBezTo>
                  <a:cubicBezTo>
                    <a:pt x="343" y="1838"/>
                    <a:pt x="344" y="1834"/>
                    <a:pt x="343" y="1829"/>
                  </a:cubicBezTo>
                  <a:cubicBezTo>
                    <a:pt x="360" y="1792"/>
                    <a:pt x="356" y="1780"/>
                    <a:pt x="364" y="1778"/>
                  </a:cubicBezTo>
                  <a:cubicBezTo>
                    <a:pt x="368" y="1705"/>
                    <a:pt x="374" y="1716"/>
                    <a:pt x="370" y="1718"/>
                  </a:cubicBezTo>
                  <a:cubicBezTo>
                    <a:pt x="364" y="1756"/>
                    <a:pt x="362" y="1760"/>
                    <a:pt x="360" y="1765"/>
                  </a:cubicBezTo>
                  <a:cubicBezTo>
                    <a:pt x="344" y="1810"/>
                    <a:pt x="345" y="1817"/>
                    <a:pt x="340" y="1819"/>
                  </a:cubicBezTo>
                  <a:cubicBezTo>
                    <a:pt x="320" y="1860"/>
                    <a:pt x="317" y="1864"/>
                    <a:pt x="315" y="1868"/>
                  </a:cubicBezTo>
                  <a:cubicBezTo>
                    <a:pt x="280" y="1917"/>
                    <a:pt x="281" y="1913"/>
                    <a:pt x="277" y="1917"/>
                  </a:cubicBezTo>
                  <a:cubicBezTo>
                    <a:pt x="259" y="1943"/>
                    <a:pt x="260" y="1948"/>
                    <a:pt x="255" y="1949"/>
                  </a:cubicBezTo>
                  <a:cubicBezTo>
                    <a:pt x="243" y="1969"/>
                    <a:pt x="241" y="1971"/>
                    <a:pt x="240" y="1974"/>
                  </a:cubicBezTo>
                  <a:cubicBezTo>
                    <a:pt x="216" y="2003"/>
                    <a:pt x="214" y="2010"/>
                    <a:pt x="207" y="2014"/>
                  </a:cubicBezTo>
                  <a:cubicBezTo>
                    <a:pt x="189" y="2041"/>
                    <a:pt x="181" y="2039"/>
                    <a:pt x="184" y="2046"/>
                  </a:cubicBezTo>
                  <a:cubicBezTo>
                    <a:pt x="160" y="2087"/>
                    <a:pt x="152" y="2090"/>
                    <a:pt x="150" y="2096"/>
                  </a:cubicBezTo>
                  <a:cubicBezTo>
                    <a:pt x="129" y="2140"/>
                    <a:pt x="122" y="2143"/>
                    <a:pt x="121" y="2151"/>
                  </a:cubicBezTo>
                  <a:cubicBezTo>
                    <a:pt x="127" y="2156"/>
                    <a:pt x="129" y="2153"/>
                    <a:pt x="132" y="2150"/>
                  </a:cubicBezTo>
                  <a:cubicBezTo>
                    <a:pt x="143" y="2124"/>
                    <a:pt x="146" y="2123"/>
                    <a:pt x="149" y="2121"/>
                  </a:cubicBezTo>
                  <a:close/>
                  <a:moveTo>
                    <a:pt x="390" y="1968"/>
                  </a:moveTo>
                  <a:cubicBezTo>
                    <a:pt x="393" y="1994"/>
                    <a:pt x="387" y="2012"/>
                    <a:pt x="386" y="2034"/>
                  </a:cubicBezTo>
                  <a:cubicBezTo>
                    <a:pt x="382" y="2035"/>
                    <a:pt x="385" y="2041"/>
                    <a:pt x="382" y="2043"/>
                  </a:cubicBezTo>
                  <a:cubicBezTo>
                    <a:pt x="379" y="2045"/>
                    <a:pt x="378" y="2049"/>
                    <a:pt x="379" y="2054"/>
                  </a:cubicBezTo>
                  <a:cubicBezTo>
                    <a:pt x="375" y="2055"/>
                    <a:pt x="378" y="2062"/>
                    <a:pt x="375" y="2063"/>
                  </a:cubicBezTo>
                  <a:cubicBezTo>
                    <a:pt x="372" y="2065"/>
                    <a:pt x="372" y="2070"/>
                    <a:pt x="371" y="2074"/>
                  </a:cubicBezTo>
                  <a:cubicBezTo>
                    <a:pt x="361" y="2081"/>
                    <a:pt x="360" y="2096"/>
                    <a:pt x="349" y="2102"/>
                  </a:cubicBezTo>
                  <a:cubicBezTo>
                    <a:pt x="343" y="2125"/>
                    <a:pt x="331" y="2142"/>
                    <a:pt x="320" y="2160"/>
                  </a:cubicBezTo>
                  <a:cubicBezTo>
                    <a:pt x="332" y="2160"/>
                    <a:pt x="332" y="2160"/>
                    <a:pt x="332" y="2160"/>
                  </a:cubicBezTo>
                  <a:cubicBezTo>
                    <a:pt x="334" y="2157"/>
                    <a:pt x="335" y="2153"/>
                    <a:pt x="337" y="2151"/>
                  </a:cubicBezTo>
                  <a:cubicBezTo>
                    <a:pt x="340" y="2141"/>
                    <a:pt x="347" y="2136"/>
                    <a:pt x="349" y="2126"/>
                  </a:cubicBezTo>
                  <a:cubicBezTo>
                    <a:pt x="352" y="2124"/>
                    <a:pt x="352" y="2118"/>
                    <a:pt x="354" y="2115"/>
                  </a:cubicBezTo>
                  <a:cubicBezTo>
                    <a:pt x="358" y="2112"/>
                    <a:pt x="360" y="2107"/>
                    <a:pt x="360" y="2101"/>
                  </a:cubicBezTo>
                  <a:cubicBezTo>
                    <a:pt x="367" y="2099"/>
                    <a:pt x="367" y="2091"/>
                    <a:pt x="372" y="2087"/>
                  </a:cubicBezTo>
                  <a:cubicBezTo>
                    <a:pt x="377" y="2082"/>
                    <a:pt x="377" y="2074"/>
                    <a:pt x="382" y="2069"/>
                  </a:cubicBezTo>
                  <a:cubicBezTo>
                    <a:pt x="382" y="2061"/>
                    <a:pt x="386" y="2057"/>
                    <a:pt x="387" y="2049"/>
                  </a:cubicBezTo>
                  <a:cubicBezTo>
                    <a:pt x="392" y="2044"/>
                    <a:pt x="390" y="2034"/>
                    <a:pt x="394" y="2029"/>
                  </a:cubicBezTo>
                  <a:cubicBezTo>
                    <a:pt x="395" y="2016"/>
                    <a:pt x="395" y="2004"/>
                    <a:pt x="396" y="1992"/>
                  </a:cubicBezTo>
                  <a:cubicBezTo>
                    <a:pt x="396" y="1987"/>
                    <a:pt x="395" y="1983"/>
                    <a:pt x="395" y="1979"/>
                  </a:cubicBezTo>
                  <a:cubicBezTo>
                    <a:pt x="394" y="1975"/>
                    <a:pt x="397" y="1965"/>
                    <a:pt x="390" y="1968"/>
                  </a:cubicBezTo>
                  <a:close/>
                  <a:moveTo>
                    <a:pt x="323" y="2128"/>
                  </a:moveTo>
                  <a:cubicBezTo>
                    <a:pt x="323" y="2125"/>
                    <a:pt x="323" y="2123"/>
                    <a:pt x="327" y="2123"/>
                  </a:cubicBezTo>
                  <a:cubicBezTo>
                    <a:pt x="347" y="2067"/>
                    <a:pt x="355" y="2069"/>
                    <a:pt x="353" y="2062"/>
                  </a:cubicBezTo>
                  <a:cubicBezTo>
                    <a:pt x="367" y="2015"/>
                    <a:pt x="370" y="2008"/>
                    <a:pt x="373" y="2000"/>
                  </a:cubicBezTo>
                  <a:cubicBezTo>
                    <a:pt x="384" y="1955"/>
                    <a:pt x="386" y="1943"/>
                    <a:pt x="387" y="1920"/>
                  </a:cubicBezTo>
                  <a:cubicBezTo>
                    <a:pt x="390" y="1846"/>
                    <a:pt x="389" y="1840"/>
                    <a:pt x="392" y="1837"/>
                  </a:cubicBezTo>
                  <a:cubicBezTo>
                    <a:pt x="386" y="1793"/>
                    <a:pt x="390" y="1791"/>
                    <a:pt x="388" y="1785"/>
                  </a:cubicBezTo>
                  <a:cubicBezTo>
                    <a:pt x="378" y="1844"/>
                    <a:pt x="379" y="1849"/>
                    <a:pt x="378" y="1853"/>
                  </a:cubicBezTo>
                  <a:cubicBezTo>
                    <a:pt x="364" y="1895"/>
                    <a:pt x="367" y="1908"/>
                    <a:pt x="360" y="1913"/>
                  </a:cubicBezTo>
                  <a:cubicBezTo>
                    <a:pt x="342" y="1952"/>
                    <a:pt x="339" y="1955"/>
                    <a:pt x="337" y="1959"/>
                  </a:cubicBezTo>
                  <a:cubicBezTo>
                    <a:pt x="320" y="1982"/>
                    <a:pt x="325" y="1992"/>
                    <a:pt x="317" y="1991"/>
                  </a:cubicBezTo>
                  <a:cubicBezTo>
                    <a:pt x="303" y="2014"/>
                    <a:pt x="301" y="2014"/>
                    <a:pt x="302" y="2018"/>
                  </a:cubicBezTo>
                  <a:cubicBezTo>
                    <a:pt x="268" y="2075"/>
                    <a:pt x="259" y="2078"/>
                    <a:pt x="259" y="2089"/>
                  </a:cubicBezTo>
                  <a:cubicBezTo>
                    <a:pt x="241" y="2121"/>
                    <a:pt x="236" y="2121"/>
                    <a:pt x="235" y="2125"/>
                  </a:cubicBezTo>
                  <a:cubicBezTo>
                    <a:pt x="219" y="2148"/>
                    <a:pt x="218" y="2155"/>
                    <a:pt x="214" y="2160"/>
                  </a:cubicBezTo>
                  <a:cubicBezTo>
                    <a:pt x="237" y="2137"/>
                    <a:pt x="241" y="2133"/>
                    <a:pt x="244" y="2129"/>
                  </a:cubicBezTo>
                  <a:cubicBezTo>
                    <a:pt x="278" y="2075"/>
                    <a:pt x="275" y="2068"/>
                    <a:pt x="279" y="2068"/>
                  </a:cubicBezTo>
                  <a:cubicBezTo>
                    <a:pt x="291" y="2051"/>
                    <a:pt x="293" y="2049"/>
                    <a:pt x="293" y="2045"/>
                  </a:cubicBezTo>
                  <a:cubicBezTo>
                    <a:pt x="314" y="2010"/>
                    <a:pt x="321" y="2009"/>
                    <a:pt x="320" y="2001"/>
                  </a:cubicBezTo>
                  <a:cubicBezTo>
                    <a:pt x="351" y="1966"/>
                    <a:pt x="342" y="1970"/>
                    <a:pt x="345" y="1973"/>
                  </a:cubicBezTo>
                  <a:cubicBezTo>
                    <a:pt x="326" y="2008"/>
                    <a:pt x="325" y="2022"/>
                    <a:pt x="318" y="2032"/>
                  </a:cubicBezTo>
                  <a:cubicBezTo>
                    <a:pt x="303" y="2059"/>
                    <a:pt x="301" y="2061"/>
                    <a:pt x="298" y="2062"/>
                  </a:cubicBezTo>
                  <a:cubicBezTo>
                    <a:pt x="271" y="2114"/>
                    <a:pt x="265" y="2112"/>
                    <a:pt x="265" y="2117"/>
                  </a:cubicBezTo>
                  <a:cubicBezTo>
                    <a:pt x="246" y="2142"/>
                    <a:pt x="246" y="2150"/>
                    <a:pt x="241" y="2153"/>
                  </a:cubicBezTo>
                  <a:cubicBezTo>
                    <a:pt x="251" y="2156"/>
                    <a:pt x="253" y="2152"/>
                    <a:pt x="256" y="2148"/>
                  </a:cubicBezTo>
                  <a:cubicBezTo>
                    <a:pt x="269" y="2125"/>
                    <a:pt x="273" y="2125"/>
                    <a:pt x="272" y="2121"/>
                  </a:cubicBezTo>
                  <a:cubicBezTo>
                    <a:pt x="308" y="2065"/>
                    <a:pt x="311" y="2064"/>
                    <a:pt x="311" y="2061"/>
                  </a:cubicBezTo>
                  <a:cubicBezTo>
                    <a:pt x="322" y="2047"/>
                    <a:pt x="319" y="2041"/>
                    <a:pt x="323" y="2041"/>
                  </a:cubicBezTo>
                  <a:cubicBezTo>
                    <a:pt x="334" y="2002"/>
                    <a:pt x="344" y="2004"/>
                    <a:pt x="342" y="1996"/>
                  </a:cubicBezTo>
                  <a:cubicBezTo>
                    <a:pt x="358" y="1960"/>
                    <a:pt x="355" y="1950"/>
                    <a:pt x="358" y="1946"/>
                  </a:cubicBezTo>
                  <a:cubicBezTo>
                    <a:pt x="390" y="1848"/>
                    <a:pt x="384" y="1857"/>
                    <a:pt x="385" y="1861"/>
                  </a:cubicBezTo>
                  <a:cubicBezTo>
                    <a:pt x="380" y="1900"/>
                    <a:pt x="376" y="1903"/>
                    <a:pt x="375" y="1908"/>
                  </a:cubicBezTo>
                  <a:cubicBezTo>
                    <a:pt x="366" y="1961"/>
                    <a:pt x="359" y="1961"/>
                    <a:pt x="359" y="1968"/>
                  </a:cubicBezTo>
                  <a:cubicBezTo>
                    <a:pt x="340" y="2037"/>
                    <a:pt x="332" y="2042"/>
                    <a:pt x="330" y="2053"/>
                  </a:cubicBezTo>
                  <a:cubicBezTo>
                    <a:pt x="310" y="2096"/>
                    <a:pt x="307" y="2097"/>
                    <a:pt x="308" y="2101"/>
                  </a:cubicBezTo>
                  <a:cubicBezTo>
                    <a:pt x="291" y="2123"/>
                    <a:pt x="290" y="2128"/>
                    <a:pt x="288" y="2133"/>
                  </a:cubicBezTo>
                  <a:cubicBezTo>
                    <a:pt x="273" y="2146"/>
                    <a:pt x="275" y="2154"/>
                    <a:pt x="272" y="2158"/>
                  </a:cubicBezTo>
                  <a:cubicBezTo>
                    <a:pt x="282" y="2156"/>
                    <a:pt x="285" y="2152"/>
                    <a:pt x="287" y="2148"/>
                  </a:cubicBezTo>
                  <a:cubicBezTo>
                    <a:pt x="298" y="2139"/>
                    <a:pt x="291" y="2129"/>
                    <a:pt x="299" y="2132"/>
                  </a:cubicBezTo>
                  <a:cubicBezTo>
                    <a:pt x="314" y="2100"/>
                    <a:pt x="320" y="2101"/>
                    <a:pt x="318" y="2096"/>
                  </a:cubicBezTo>
                  <a:cubicBezTo>
                    <a:pt x="339" y="2051"/>
                    <a:pt x="342" y="2046"/>
                    <a:pt x="347" y="2041"/>
                  </a:cubicBezTo>
                  <a:cubicBezTo>
                    <a:pt x="369" y="1963"/>
                    <a:pt x="369" y="1958"/>
                    <a:pt x="369" y="1952"/>
                  </a:cubicBezTo>
                  <a:cubicBezTo>
                    <a:pt x="376" y="1921"/>
                    <a:pt x="382" y="1921"/>
                    <a:pt x="380" y="1914"/>
                  </a:cubicBezTo>
                  <a:cubicBezTo>
                    <a:pt x="378" y="1961"/>
                    <a:pt x="375" y="1971"/>
                    <a:pt x="374" y="1982"/>
                  </a:cubicBezTo>
                  <a:cubicBezTo>
                    <a:pt x="359" y="2021"/>
                    <a:pt x="355" y="2030"/>
                    <a:pt x="354" y="2041"/>
                  </a:cubicBezTo>
                  <a:cubicBezTo>
                    <a:pt x="335" y="2076"/>
                    <a:pt x="334" y="2088"/>
                    <a:pt x="329" y="2097"/>
                  </a:cubicBezTo>
                  <a:cubicBezTo>
                    <a:pt x="309" y="2131"/>
                    <a:pt x="305" y="2139"/>
                    <a:pt x="302" y="2149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13" y="2141"/>
                    <a:pt x="316" y="2142"/>
                    <a:pt x="317" y="2139"/>
                  </a:cubicBezTo>
                  <a:close/>
                  <a:moveTo>
                    <a:pt x="2527" y="2111"/>
                  </a:moveTo>
                  <a:cubicBezTo>
                    <a:pt x="2506" y="2087"/>
                    <a:pt x="2489" y="2064"/>
                    <a:pt x="2464" y="2036"/>
                  </a:cubicBezTo>
                  <a:cubicBezTo>
                    <a:pt x="2445" y="2022"/>
                    <a:pt x="2427" y="2005"/>
                    <a:pt x="2408" y="1992"/>
                  </a:cubicBezTo>
                  <a:cubicBezTo>
                    <a:pt x="2404" y="1987"/>
                    <a:pt x="2399" y="1991"/>
                    <a:pt x="2395" y="1984"/>
                  </a:cubicBezTo>
                  <a:cubicBezTo>
                    <a:pt x="2389" y="1984"/>
                    <a:pt x="2385" y="1977"/>
                    <a:pt x="2380" y="1976"/>
                  </a:cubicBezTo>
                  <a:cubicBezTo>
                    <a:pt x="2378" y="1974"/>
                    <a:pt x="2376" y="1974"/>
                    <a:pt x="2374" y="1973"/>
                  </a:cubicBezTo>
                  <a:cubicBezTo>
                    <a:pt x="2371" y="1971"/>
                    <a:pt x="2369" y="1966"/>
                    <a:pt x="2366" y="1968"/>
                  </a:cubicBezTo>
                  <a:cubicBezTo>
                    <a:pt x="2364" y="1966"/>
                    <a:pt x="2362" y="1961"/>
                    <a:pt x="2359" y="1963"/>
                  </a:cubicBezTo>
                  <a:cubicBezTo>
                    <a:pt x="2357" y="1960"/>
                    <a:pt x="2353" y="1960"/>
                    <a:pt x="2354" y="1964"/>
                  </a:cubicBezTo>
                  <a:cubicBezTo>
                    <a:pt x="2358" y="1964"/>
                    <a:pt x="2362" y="1967"/>
                    <a:pt x="2366" y="1971"/>
                  </a:cubicBezTo>
                  <a:cubicBezTo>
                    <a:pt x="2370" y="1974"/>
                    <a:pt x="2375" y="1978"/>
                    <a:pt x="2379" y="1980"/>
                  </a:cubicBezTo>
                  <a:cubicBezTo>
                    <a:pt x="2388" y="1985"/>
                    <a:pt x="2396" y="1990"/>
                    <a:pt x="2404" y="1998"/>
                  </a:cubicBezTo>
                  <a:cubicBezTo>
                    <a:pt x="2412" y="2006"/>
                    <a:pt x="2423" y="2007"/>
                    <a:pt x="2426" y="2017"/>
                  </a:cubicBezTo>
                  <a:cubicBezTo>
                    <a:pt x="2431" y="2017"/>
                    <a:pt x="2435" y="2020"/>
                    <a:pt x="2440" y="2025"/>
                  </a:cubicBezTo>
                  <a:cubicBezTo>
                    <a:pt x="2444" y="2033"/>
                    <a:pt x="2449" y="2031"/>
                    <a:pt x="2453" y="2037"/>
                  </a:cubicBezTo>
                  <a:cubicBezTo>
                    <a:pt x="2463" y="2048"/>
                    <a:pt x="2473" y="2060"/>
                    <a:pt x="2483" y="2071"/>
                  </a:cubicBezTo>
                  <a:cubicBezTo>
                    <a:pt x="2488" y="2076"/>
                    <a:pt x="2485" y="2080"/>
                    <a:pt x="2491" y="2084"/>
                  </a:cubicBezTo>
                  <a:cubicBezTo>
                    <a:pt x="2496" y="2090"/>
                    <a:pt x="2501" y="2095"/>
                    <a:pt x="2506" y="2101"/>
                  </a:cubicBezTo>
                  <a:cubicBezTo>
                    <a:pt x="2513" y="2106"/>
                    <a:pt x="2512" y="2115"/>
                    <a:pt x="2519" y="2116"/>
                  </a:cubicBezTo>
                  <a:cubicBezTo>
                    <a:pt x="2522" y="2118"/>
                    <a:pt x="2520" y="2121"/>
                    <a:pt x="2523" y="2124"/>
                  </a:cubicBezTo>
                  <a:cubicBezTo>
                    <a:pt x="2525" y="2126"/>
                    <a:pt x="2529" y="2129"/>
                    <a:pt x="2527" y="2132"/>
                  </a:cubicBezTo>
                  <a:cubicBezTo>
                    <a:pt x="2531" y="2137"/>
                    <a:pt x="2541" y="2144"/>
                    <a:pt x="2536" y="2149"/>
                  </a:cubicBezTo>
                  <a:cubicBezTo>
                    <a:pt x="2542" y="2150"/>
                    <a:pt x="2541" y="2155"/>
                    <a:pt x="2545" y="2160"/>
                  </a:cubicBezTo>
                  <a:cubicBezTo>
                    <a:pt x="2556" y="2160"/>
                    <a:pt x="2556" y="2160"/>
                    <a:pt x="2556" y="2160"/>
                  </a:cubicBezTo>
                  <a:cubicBezTo>
                    <a:pt x="2555" y="2158"/>
                    <a:pt x="2554" y="2157"/>
                    <a:pt x="2553" y="2155"/>
                  </a:cubicBezTo>
                  <a:cubicBezTo>
                    <a:pt x="2547" y="2141"/>
                    <a:pt x="2535" y="2126"/>
                    <a:pt x="2527" y="2111"/>
                  </a:cubicBezTo>
                  <a:close/>
                  <a:moveTo>
                    <a:pt x="226" y="2085"/>
                  </a:moveTo>
                  <a:cubicBezTo>
                    <a:pt x="233" y="2081"/>
                    <a:pt x="235" y="2072"/>
                    <a:pt x="242" y="2068"/>
                  </a:cubicBezTo>
                  <a:cubicBezTo>
                    <a:pt x="273" y="2024"/>
                    <a:pt x="274" y="2014"/>
                    <a:pt x="282" y="2011"/>
                  </a:cubicBezTo>
                  <a:cubicBezTo>
                    <a:pt x="292" y="1994"/>
                    <a:pt x="294" y="1993"/>
                    <a:pt x="296" y="1992"/>
                  </a:cubicBezTo>
                  <a:cubicBezTo>
                    <a:pt x="302" y="1978"/>
                    <a:pt x="305" y="1975"/>
                    <a:pt x="310" y="1974"/>
                  </a:cubicBezTo>
                  <a:cubicBezTo>
                    <a:pt x="334" y="1927"/>
                    <a:pt x="334" y="1922"/>
                    <a:pt x="339" y="1921"/>
                  </a:cubicBezTo>
                  <a:cubicBezTo>
                    <a:pt x="358" y="1881"/>
                    <a:pt x="361" y="1874"/>
                    <a:pt x="363" y="1865"/>
                  </a:cubicBezTo>
                  <a:cubicBezTo>
                    <a:pt x="373" y="1829"/>
                    <a:pt x="372" y="1830"/>
                    <a:pt x="373" y="1821"/>
                  </a:cubicBezTo>
                  <a:cubicBezTo>
                    <a:pt x="374" y="1813"/>
                    <a:pt x="369" y="1822"/>
                    <a:pt x="368" y="1834"/>
                  </a:cubicBezTo>
                  <a:cubicBezTo>
                    <a:pt x="356" y="1874"/>
                    <a:pt x="351" y="1876"/>
                    <a:pt x="349" y="1881"/>
                  </a:cubicBezTo>
                  <a:cubicBezTo>
                    <a:pt x="322" y="1934"/>
                    <a:pt x="316" y="1944"/>
                    <a:pt x="310" y="1952"/>
                  </a:cubicBezTo>
                  <a:cubicBezTo>
                    <a:pt x="301" y="1972"/>
                    <a:pt x="293" y="1972"/>
                    <a:pt x="292" y="1979"/>
                  </a:cubicBezTo>
                  <a:cubicBezTo>
                    <a:pt x="250" y="2040"/>
                    <a:pt x="244" y="2048"/>
                    <a:pt x="237" y="2055"/>
                  </a:cubicBezTo>
                  <a:cubicBezTo>
                    <a:pt x="211" y="2090"/>
                    <a:pt x="214" y="2096"/>
                    <a:pt x="211" y="2096"/>
                  </a:cubicBezTo>
                  <a:cubicBezTo>
                    <a:pt x="190" y="2127"/>
                    <a:pt x="188" y="2132"/>
                    <a:pt x="186" y="2138"/>
                  </a:cubicBezTo>
                  <a:cubicBezTo>
                    <a:pt x="175" y="2154"/>
                    <a:pt x="171" y="2156"/>
                    <a:pt x="170" y="2160"/>
                  </a:cubicBezTo>
                  <a:cubicBezTo>
                    <a:pt x="186" y="2151"/>
                    <a:pt x="188" y="2148"/>
                    <a:pt x="191" y="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4DE97798-0209-4A4D-AD49-F7668471C74A}" type="datetimeFigureOut">
              <a:rPr lang="en-CA" smtClean="0"/>
              <a:t>2016-11-27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21EC3A6D-FB7F-4F48-9FA7-975DD4B39BE7}" type="slidenum">
              <a:rPr lang="en-CA" smtClean="0"/>
              <a:t>‹#›</a:t>
            </a:fld>
            <a:endParaRPr lang="en-CA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452545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7798-0209-4A4D-AD49-F7668471C74A}" type="datetimeFigureOut">
              <a:rPr lang="en-CA" smtClean="0"/>
              <a:t>2016-11-27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3A6D-FB7F-4F48-9FA7-975DD4B39B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7165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4DE97798-0209-4A4D-AD49-F7668471C74A}" type="datetimeFigureOut">
              <a:rPr lang="en-CA" smtClean="0"/>
              <a:t>2016-11-27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21EC3A6D-FB7F-4F48-9FA7-975DD4B39BE7}" type="slidenum">
              <a:rPr lang="en-CA" smtClean="0"/>
              <a:t>‹#›</a:t>
            </a:fld>
            <a:endParaRPr lang="en-CA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31480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7798-0209-4A4D-AD49-F7668471C74A}" type="datetimeFigureOut">
              <a:rPr lang="en-CA" smtClean="0"/>
              <a:t>2016-11-27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3A6D-FB7F-4F48-9FA7-975DD4B39B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578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1" y="1"/>
            <a:ext cx="9149366" cy="6858000"/>
          </a:xfrm>
          <a:custGeom>
            <a:avLst/>
            <a:gdLst/>
            <a:ahLst/>
            <a:cxnLst/>
            <a:rect l="0" t="0" r="r" b="b"/>
            <a:pathLst>
              <a:path w="2884" h="2161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45" y="29"/>
                  <a:pt x="2554" y="45"/>
                  <a:pt x="2540" y="47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0" y="1"/>
                  <a:pt x="460" y="1"/>
                  <a:pt x="460" y="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18" y="5"/>
                  <a:pt x="417" y="9"/>
                  <a:pt x="419" y="15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407" y="18"/>
                  <a:pt x="400" y="8"/>
                  <a:pt x="410" y="6"/>
                </a:cubicBezTo>
                <a:cubicBezTo>
                  <a:pt x="398" y="4"/>
                  <a:pt x="398" y="8"/>
                  <a:pt x="392" y="8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9" y="3"/>
                  <a:pt x="369" y="2"/>
                  <a:pt x="370" y="1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38" y="9"/>
                  <a:pt x="338" y="4"/>
                  <a:pt x="340" y="1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89" y="1"/>
                  <a:pt x="289" y="1"/>
                  <a:pt x="289" y="1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69" y="16"/>
                  <a:pt x="273" y="9"/>
                  <a:pt x="274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16" y="1"/>
                  <a:pt x="216" y="1"/>
                  <a:pt x="216" y="2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0" y="1"/>
                  <a:pt x="120" y="1"/>
                  <a:pt x="120" y="1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77" y="87"/>
                  <a:pt x="91" y="83"/>
                  <a:pt x="86" y="68"/>
                </a:cubicBezTo>
                <a:cubicBezTo>
                  <a:pt x="100" y="4"/>
                  <a:pt x="100" y="2"/>
                  <a:pt x="101" y="1"/>
                </a:cubicBezTo>
                <a:cubicBezTo>
                  <a:pt x="88" y="24"/>
                  <a:pt x="75" y="29"/>
                  <a:pt x="80" y="43"/>
                </a:cubicBezTo>
                <a:cubicBezTo>
                  <a:pt x="70" y="80"/>
                  <a:pt x="67" y="81"/>
                  <a:pt x="70" y="86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0" y="47"/>
                  <a:pt x="49" y="34"/>
                  <a:pt x="49" y="22"/>
                </a:cubicBezTo>
                <a:cubicBezTo>
                  <a:pt x="40" y="1"/>
                  <a:pt x="40" y="1"/>
                  <a:pt x="40" y="1"/>
                </a:cubicBezTo>
                <a:cubicBezTo>
                  <a:pt x="42" y="95"/>
                  <a:pt x="30" y="96"/>
                  <a:pt x="37" y="10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30" y="41"/>
                  <a:pt x="22" y="28"/>
                  <a:pt x="28" y="23"/>
                </a:cubicBezTo>
                <a:cubicBezTo>
                  <a:pt x="17" y="2"/>
                  <a:pt x="17" y="4"/>
                  <a:pt x="16" y="6"/>
                </a:cubicBezTo>
                <a:cubicBezTo>
                  <a:pt x="10" y="77"/>
                  <a:pt x="15" y="87"/>
                  <a:pt x="11" y="93"/>
                </a:cubicBezTo>
                <a:cubicBezTo>
                  <a:pt x="2" y="126"/>
                  <a:pt x="2" y="126"/>
                  <a:pt x="2" y="126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5" y="173"/>
                  <a:pt x="8" y="174"/>
                  <a:pt x="10" y="175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2" y="248"/>
                  <a:pt x="2" y="248"/>
                  <a:pt x="2" y="248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6" y="311"/>
                  <a:pt x="10" y="315"/>
                  <a:pt x="14" y="317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21" y="335"/>
                  <a:pt x="16" y="331"/>
                  <a:pt x="9" y="331"/>
                </a:cubicBezTo>
                <a:cubicBezTo>
                  <a:pt x="6" y="343"/>
                  <a:pt x="10" y="344"/>
                  <a:pt x="14" y="345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2" y="380"/>
                  <a:pt x="2" y="380"/>
                  <a:pt x="2" y="380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2" y="433"/>
                  <a:pt x="2" y="433"/>
                  <a:pt x="2" y="433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87" y="5"/>
                  <a:pt x="990" y="2"/>
                  <a:pt x="993" y="1"/>
                </a:cubicBezTo>
                <a:cubicBezTo>
                  <a:pt x="943" y="8"/>
                  <a:pt x="944" y="4"/>
                  <a:pt x="945" y="1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05" y="3"/>
                  <a:pt x="905" y="6"/>
                  <a:pt x="905" y="8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3" y="4"/>
                  <a:pt x="854" y="2"/>
                  <a:pt x="855" y="1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798" y="1"/>
                  <a:pt x="798" y="1"/>
                  <a:pt x="798" y="1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15" y="4"/>
                  <a:pt x="717" y="7"/>
                  <a:pt x="716" y="1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02" y="24"/>
                  <a:pt x="707" y="13"/>
                  <a:pt x="703" y="5"/>
                </a:cubicBezTo>
                <a:cubicBezTo>
                  <a:pt x="697" y="1"/>
                  <a:pt x="697" y="2"/>
                  <a:pt x="698" y="2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38" y="958"/>
                  <a:pt x="535" y="955"/>
                  <a:pt x="530" y="953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2" y="425"/>
                  <a:pt x="708" y="417"/>
                  <a:pt x="710" y="407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05" y="789"/>
                  <a:pt x="707" y="809"/>
                  <a:pt x="700" y="804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63" y="978"/>
                  <a:pt x="653" y="997"/>
                  <a:pt x="648" y="1003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2" y="972"/>
                  <a:pt x="2" y="972"/>
                  <a:pt x="2" y="972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03" y="34"/>
                  <a:pt x="2499" y="45"/>
                  <a:pt x="2487" y="51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2" y="1036"/>
                  <a:pt x="2" y="1036"/>
                  <a:pt x="2" y="1036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326" y="966"/>
                  <a:pt x="2338" y="966"/>
                  <a:pt x="2344" y="973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71" y="790"/>
                  <a:pt x="2574" y="800"/>
                  <a:pt x="2564" y="802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27" y="617"/>
                  <a:pt x="2318" y="615"/>
                  <a:pt x="2314" y="604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4" y="756"/>
                  <a:pt x="2443" y="770"/>
                  <a:pt x="2443" y="785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74" y="740"/>
                  <a:pt x="2469" y="743"/>
                  <a:pt x="2471" y="750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82" y="2114"/>
                  <a:pt x="2882" y="2114"/>
                  <a:pt x="2882" y="2114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8" y="1553"/>
                  <a:pt x="2288" y="1547"/>
                  <a:pt x="2286" y="1538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94" y="1441"/>
                  <a:pt x="1904" y="1445"/>
                  <a:pt x="1914" y="1445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99" y="1547"/>
                  <a:pt x="2105" y="1555"/>
                  <a:pt x="2113" y="1555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531"/>
                  <a:pt x="2164" y="1538"/>
                  <a:pt x="2155" y="1540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4" y="2023"/>
                  <a:pt x="1934" y="2019"/>
                  <a:pt x="1932" y="2014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4" y="1998"/>
                  <a:pt x="2015" y="1991"/>
                  <a:pt x="2017" y="1985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78" y="1937"/>
                  <a:pt x="2074" y="1925"/>
                  <a:pt x="2077" y="1916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66" y="2021"/>
                  <a:pt x="2874" y="2026"/>
                  <a:pt x="2882" y="2027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82" y="1097"/>
                  <a:pt x="2882" y="1097"/>
                  <a:pt x="2882" y="1097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82" y="1949"/>
                  <a:pt x="2882" y="1949"/>
                  <a:pt x="2882" y="1949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82" y="2058"/>
                  <a:pt x="2882" y="2058"/>
                  <a:pt x="2882" y="2058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72" y="2078"/>
                  <a:pt x="2863" y="2076"/>
                  <a:pt x="2853" y="2076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80" y="2146"/>
                  <a:pt x="1785" y="2154"/>
                  <a:pt x="1784" y="2160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60" y="1987"/>
                  <a:pt x="2871" y="1989"/>
                  <a:pt x="2882" y="1991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44" y="2066"/>
                  <a:pt x="450" y="2067"/>
                  <a:pt x="456" y="2066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26" y="1977"/>
                  <a:pt x="631" y="1976"/>
                  <a:pt x="634" y="1978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42" y="2084"/>
                  <a:pt x="445" y="2091"/>
                  <a:pt x="450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717" y="2160"/>
                  <a:pt x="1717" y="2160"/>
                  <a:pt x="1717" y="2160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87" y="1612"/>
                  <a:pt x="1100" y="1611"/>
                  <a:pt x="1116" y="1598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304" y="1714"/>
                  <a:pt x="316" y="1713"/>
                  <a:pt x="328" y="1715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2" y="1901"/>
                  <a:pt x="2" y="1901"/>
                  <a:pt x="2" y="1901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31" y="2146"/>
                  <a:pt x="1619" y="2132"/>
                  <a:pt x="1608" y="2118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DE97798-0209-4A4D-AD49-F7668471C74A}" type="datetimeFigureOut">
              <a:rPr lang="en-CA" smtClean="0"/>
              <a:t>2016-11-27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21EC3A6D-FB7F-4F48-9FA7-975DD4B39BE7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463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609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7798-0209-4A4D-AD49-F7668471C74A}" type="datetimeFigureOut">
              <a:rPr lang="en-CA" smtClean="0"/>
              <a:t>2016-11-27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3A6D-FB7F-4F48-9FA7-975DD4B39B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5602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7798-0209-4A4D-AD49-F7668471C74A}" type="datetimeFigureOut">
              <a:rPr lang="en-CA" smtClean="0"/>
              <a:t>2016-11-27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3A6D-FB7F-4F48-9FA7-975DD4B39B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0224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7798-0209-4A4D-AD49-F7668471C74A}" type="datetimeFigureOut">
              <a:rPr lang="en-CA" smtClean="0"/>
              <a:t>2016-11-27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3A6D-FB7F-4F48-9FA7-975DD4B39B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683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7798-0209-4A4D-AD49-F7668471C74A}" type="datetimeFigureOut">
              <a:rPr lang="en-CA" smtClean="0"/>
              <a:t>2016-11-27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3A6D-FB7F-4F48-9FA7-975DD4B39B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36026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4DE97798-0209-4A4D-AD49-F7668471C74A}" type="datetimeFigureOut">
              <a:rPr lang="en-CA" smtClean="0"/>
              <a:t>2016-11-27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21EC3A6D-FB7F-4F48-9FA7-975DD4B39B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90847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4DE97798-0209-4A4D-AD49-F7668471C74A}" type="datetimeFigureOut">
              <a:rPr lang="en-CA" smtClean="0"/>
              <a:t>2016-11-27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21EC3A6D-FB7F-4F48-9FA7-975DD4B39B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455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DE97798-0209-4A4D-AD49-F7668471C74A}" type="datetimeFigureOut">
              <a:rPr lang="en-CA" smtClean="0"/>
              <a:t>2016-11-27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21EC3A6D-FB7F-4F48-9FA7-975DD4B39BE7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86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0" pos="1386">
          <p15:clr>
            <a:srgbClr val="F26B43"/>
          </p15:clr>
        </p15:guide>
        <p15:guide id="6" orient="horz" pos="3960">
          <p15:clr>
            <a:srgbClr val="F26B43"/>
          </p15:clr>
        </p15:guide>
        <p15:guide id="7" orient="horz" pos="3840">
          <p15:clr>
            <a:srgbClr val="F26B43"/>
          </p15:clr>
        </p15:guide>
        <p15:guide id="8" pos="3312">
          <p15:clr>
            <a:srgbClr val="F26B43"/>
          </p15:clr>
        </p15:guide>
        <p15:guide id="9" pos="3600">
          <p15:clr>
            <a:srgbClr val="F26B43"/>
          </p15:clr>
        </p15:guide>
        <p15:guide id="10" orient="horz" pos="360">
          <p15:clr>
            <a:srgbClr val="F26B43"/>
          </p15:clr>
        </p15:guide>
        <p15:guide id="11" pos="5526">
          <p15:clr>
            <a:srgbClr val="F26B43"/>
          </p15:clr>
        </p15:guide>
        <p15:guide id="12" pos="180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35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34.emf"/><Relationship Id="rId4" Type="http://schemas.openxmlformats.org/officeDocument/2006/relationships/image" Target="../media/image31.emf"/><Relationship Id="rId9" Type="http://schemas.openxmlformats.org/officeDocument/2006/relationships/customXml" Target="../ink/ink4.xml"/><Relationship Id="rId14" Type="http://schemas.openxmlformats.org/officeDocument/2006/relationships/image" Target="../media/image3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The Fur Trade: </a:t>
            </a:r>
            <a:br>
              <a:rPr lang="en-CA" dirty="0"/>
            </a:br>
            <a:r>
              <a:rPr lang="en-CA" dirty="0"/>
              <a:t>HBC vs. NWC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20708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CA" u="sng" dirty="0"/>
              <a:t>The Fur Trade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274664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How was the HBC set up?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Did the HBC have competition?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75856" y="980728"/>
            <a:ext cx="4752528" cy="5544616"/>
          </a:xfrm>
        </p:spPr>
        <p:txBody>
          <a:bodyPr>
            <a:normAutofit/>
          </a:bodyPr>
          <a:lstStyle/>
          <a:p>
            <a:r>
              <a:rPr lang="en-CA" dirty="0"/>
              <a:t>HBC built forts on </a:t>
            </a:r>
            <a:r>
              <a:rPr lang="en-CA" u="sng" dirty="0">
                <a:solidFill>
                  <a:schemeClr val="accent6">
                    <a:lumMod val="50000"/>
                  </a:schemeClr>
                </a:solidFill>
              </a:rPr>
              <a:t>mouth of rivers</a:t>
            </a:r>
            <a:r>
              <a:rPr lang="en-CA" dirty="0"/>
              <a:t>, on Hudson’s Bay and Natives brought them furs</a:t>
            </a:r>
          </a:p>
          <a:p>
            <a:endParaRPr lang="en-CA" dirty="0"/>
          </a:p>
          <a:p>
            <a:r>
              <a:rPr lang="en-CA" dirty="0"/>
              <a:t>Many French fur trading companies existed </a:t>
            </a:r>
          </a:p>
          <a:p>
            <a:r>
              <a:rPr lang="en-CA" dirty="0"/>
              <a:t>After France lost the 7 years war, the French fur traders went o work for an American Company:  </a:t>
            </a:r>
            <a:r>
              <a:rPr lang="en-CA" b="1" u="sng" dirty="0">
                <a:solidFill>
                  <a:schemeClr val="accent6">
                    <a:lumMod val="50000"/>
                  </a:schemeClr>
                </a:solidFill>
              </a:rPr>
              <a:t>NORTH WEST COMPANY</a:t>
            </a:r>
          </a:p>
          <a:p>
            <a:endParaRPr lang="en-CA" dirty="0"/>
          </a:p>
          <a:p>
            <a:r>
              <a:rPr lang="en-CA" dirty="0"/>
              <a:t>Both the HBC and NWC fought for a </a:t>
            </a:r>
            <a:r>
              <a:rPr lang="en-CA" b="1" u="sng" dirty="0">
                <a:solidFill>
                  <a:schemeClr val="accent6">
                    <a:lumMod val="50000"/>
                  </a:schemeClr>
                </a:solidFill>
              </a:rPr>
              <a:t>Monopoly</a:t>
            </a:r>
            <a:r>
              <a:rPr lang="en-CA" dirty="0"/>
              <a:t> on the Fur trade</a:t>
            </a:r>
          </a:p>
          <a:p>
            <a:pPr marL="0" indent="0">
              <a:buNone/>
            </a:pPr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203848" y="90872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326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CA" u="sng" dirty="0"/>
              <a:t>The Fur Trade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274664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What is Monopoly?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How were the NWC and HBC fur trading companies different?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75856" y="980728"/>
            <a:ext cx="4752528" cy="5544616"/>
          </a:xfrm>
        </p:spPr>
        <p:txBody>
          <a:bodyPr>
            <a:normAutofit/>
          </a:bodyPr>
          <a:lstStyle/>
          <a:p>
            <a:r>
              <a:rPr lang="en-CA" dirty="0"/>
              <a:t>Monopoly  = </a:t>
            </a:r>
            <a:r>
              <a:rPr lang="en-CA" b="1" u="sng" dirty="0">
                <a:solidFill>
                  <a:schemeClr val="accent6">
                    <a:lumMod val="50000"/>
                  </a:schemeClr>
                </a:solidFill>
              </a:rPr>
              <a:t>exclusive </a:t>
            </a:r>
            <a:r>
              <a:rPr lang="en-CA" dirty="0"/>
              <a:t>control of the resources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203848" y="90872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916718"/>
              </p:ext>
            </p:extLst>
          </p:nvPr>
        </p:nvGraphicFramePr>
        <p:xfrm>
          <a:off x="3275856" y="1837928"/>
          <a:ext cx="5472609" cy="4687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203">
                  <a:extLst>
                    <a:ext uri="{9D8B030D-6E8A-4147-A177-3AD203B41FA5}">
                      <a16:colId xmlns:a16="http://schemas.microsoft.com/office/drawing/2014/main" val="1285705193"/>
                    </a:ext>
                  </a:extLst>
                </a:gridCol>
                <a:gridCol w="1824203">
                  <a:extLst>
                    <a:ext uri="{9D8B030D-6E8A-4147-A177-3AD203B41FA5}">
                      <a16:colId xmlns:a16="http://schemas.microsoft.com/office/drawing/2014/main" val="3507558586"/>
                    </a:ext>
                  </a:extLst>
                </a:gridCol>
                <a:gridCol w="1824203">
                  <a:extLst>
                    <a:ext uri="{9D8B030D-6E8A-4147-A177-3AD203B41FA5}">
                      <a16:colId xmlns:a16="http://schemas.microsoft.com/office/drawing/2014/main" val="1114521980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r>
                        <a:rPr lang="en-CA" dirty="0"/>
                        <a:t>HBC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NWC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Effect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91062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CA" dirty="0"/>
                        <a:t>Managed from London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Managed from Montreal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New employees and instructions took longer to arrive from London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489114"/>
                  </a:ext>
                </a:extLst>
              </a:tr>
              <a:tr h="732636">
                <a:tc>
                  <a:txBody>
                    <a:bodyPr/>
                    <a:lstStyle/>
                    <a:p>
                      <a:r>
                        <a:rPr lang="en-CA" dirty="0"/>
                        <a:t>Only</a:t>
                      </a:r>
                      <a:r>
                        <a:rPr lang="en-CA" baseline="0" dirty="0"/>
                        <a:t> London directors could share in company profits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Year-round</a:t>
                      </a:r>
                      <a:r>
                        <a:rPr lang="en-CA" baseline="0" dirty="0"/>
                        <a:t> partners could share in profits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NWC</a:t>
                      </a:r>
                      <a:r>
                        <a:rPr lang="en-CA" baseline="0" dirty="0"/>
                        <a:t> employees had added incentive to expand business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282682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lang="en-CA" dirty="0"/>
                        <a:t>Would not bargain; would</a:t>
                      </a:r>
                      <a:r>
                        <a:rPr lang="en-CA" baseline="0" dirty="0"/>
                        <a:t> not trade alcohol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Open to bargaining;</a:t>
                      </a:r>
                      <a:r>
                        <a:rPr lang="en-CA" baseline="0" dirty="0"/>
                        <a:t> would trade alcohol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NWC seen as the more popular company to deal with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58950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CA" dirty="0"/>
                        <a:t>Held a “stay by the bay” policy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Explored</a:t>
                      </a:r>
                      <a:r>
                        <a:rPr lang="en-CA" baseline="0" dirty="0"/>
                        <a:t> deeply into the Northwest, setting up forts along major rivers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Easier</a:t>
                      </a:r>
                      <a:r>
                        <a:rPr lang="en-CA" baseline="0" dirty="0"/>
                        <a:t> for First Nations trappers to reach NWC trading forts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248478"/>
                  </a:ext>
                </a:extLst>
              </a:tr>
              <a:tr h="1120140">
                <a:tc>
                  <a:txBody>
                    <a:bodyPr/>
                    <a:lstStyle/>
                    <a:p>
                      <a:r>
                        <a:rPr lang="en-CA" dirty="0"/>
                        <a:t>Discouraged partnerships with First Nations women; only agents could marry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Encouraged partnerships</a:t>
                      </a:r>
                      <a:r>
                        <a:rPr lang="en-CA" baseline="0" dirty="0"/>
                        <a:t> with First Nations women; all ranks were allowed to marry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NWC had a social and economic</a:t>
                      </a:r>
                      <a:r>
                        <a:rPr lang="en-CA" baseline="0" dirty="0"/>
                        <a:t> advantage due to links to First Nations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730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567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CA" u="sng" dirty="0"/>
              <a:t>The Fur Trade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274664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How did the HBC and NWC react to one another?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What was the result?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Why?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75856" y="980728"/>
            <a:ext cx="4752528" cy="5544616"/>
          </a:xfrm>
        </p:spPr>
        <p:txBody>
          <a:bodyPr>
            <a:normAutofit/>
          </a:bodyPr>
          <a:lstStyle/>
          <a:p>
            <a:r>
              <a:rPr lang="en-CA" dirty="0"/>
              <a:t>Worked against one another, started </a:t>
            </a:r>
            <a:r>
              <a:rPr lang="en-CA" b="1" u="sng" dirty="0">
                <a:solidFill>
                  <a:schemeClr val="accent6">
                    <a:lumMod val="50000"/>
                  </a:schemeClr>
                </a:solidFill>
              </a:rPr>
              <a:t>disagreements </a:t>
            </a:r>
            <a:r>
              <a:rPr lang="en-CA" dirty="0"/>
              <a:t>between the Natives to get them to bring their furs</a:t>
            </a:r>
          </a:p>
          <a:p>
            <a:endParaRPr lang="en-CA" dirty="0"/>
          </a:p>
          <a:p>
            <a:r>
              <a:rPr lang="en-CA" dirty="0"/>
              <a:t>2 companies </a:t>
            </a:r>
            <a:r>
              <a:rPr lang="en-CA" b="1" u="sng" dirty="0">
                <a:solidFill>
                  <a:schemeClr val="accent6">
                    <a:lumMod val="50000"/>
                  </a:schemeClr>
                </a:solidFill>
              </a:rPr>
              <a:t>Merged</a:t>
            </a:r>
            <a:r>
              <a:rPr lang="en-CA" dirty="0"/>
              <a:t> in 1821 </a:t>
            </a:r>
          </a:p>
          <a:p>
            <a:r>
              <a:rPr lang="en-CA" dirty="0"/>
              <a:t>called </a:t>
            </a:r>
            <a:r>
              <a:rPr lang="en-CA" b="1" u="sng" dirty="0">
                <a:solidFill>
                  <a:schemeClr val="accent6">
                    <a:lumMod val="50000"/>
                  </a:schemeClr>
                </a:solidFill>
              </a:rPr>
              <a:t>HBC</a:t>
            </a:r>
          </a:p>
          <a:p>
            <a:r>
              <a:rPr lang="en-CA" dirty="0">
                <a:solidFill>
                  <a:schemeClr val="accent6">
                    <a:lumMod val="50000"/>
                  </a:schemeClr>
                </a:solidFill>
              </a:rPr>
              <a:t>NWC got 51% of the company shares</a:t>
            </a:r>
            <a:endParaRPr lang="en-CA" dirty="0"/>
          </a:p>
          <a:p>
            <a:endParaRPr lang="en-CA" dirty="0"/>
          </a:p>
          <a:p>
            <a:r>
              <a:rPr lang="en-CA" dirty="0"/>
              <a:t>There wasn’t enough furs for both (hunt almost to </a:t>
            </a:r>
            <a:r>
              <a:rPr lang="en-CA" b="1" u="sng" dirty="0">
                <a:solidFill>
                  <a:schemeClr val="accent6">
                    <a:lumMod val="50000"/>
                  </a:schemeClr>
                </a:solidFill>
              </a:rPr>
              <a:t>extinction</a:t>
            </a:r>
            <a:r>
              <a:rPr lang="en-CA" dirty="0"/>
              <a:t>) </a:t>
            </a:r>
          </a:p>
          <a:p>
            <a:r>
              <a:rPr lang="en-CA" dirty="0"/>
              <a:t>Combining created a monopoly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203848" y="90872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43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CA" u="sng" dirty="0"/>
              <a:t>The Fur Trade and First Nations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274664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Which First Nations groups lived in Rupert’s Land?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How were the First Nations groups changed by the Fur Trade?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75856" y="980728"/>
            <a:ext cx="4752528" cy="5544616"/>
          </a:xfrm>
        </p:spPr>
        <p:txBody>
          <a:bodyPr>
            <a:normAutofit/>
          </a:bodyPr>
          <a:lstStyle/>
          <a:p>
            <a:r>
              <a:rPr lang="en-CA" b="1" u="sng" dirty="0">
                <a:solidFill>
                  <a:schemeClr val="accent6">
                    <a:lumMod val="50000"/>
                  </a:schemeClr>
                </a:solidFill>
              </a:rPr>
              <a:t>Cree</a:t>
            </a:r>
            <a:r>
              <a:rPr lang="en-CA" dirty="0"/>
              <a:t> and </a:t>
            </a:r>
            <a:r>
              <a:rPr lang="en-CA" b="1" u="sng" dirty="0">
                <a:solidFill>
                  <a:schemeClr val="accent6">
                    <a:lumMod val="50000"/>
                  </a:schemeClr>
                </a:solidFill>
              </a:rPr>
              <a:t>Dene</a:t>
            </a:r>
            <a:r>
              <a:rPr lang="en-CA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CA" dirty="0"/>
              <a:t>(Plains)</a:t>
            </a:r>
          </a:p>
          <a:p>
            <a:r>
              <a:rPr lang="en-CA" b="1" u="sng" dirty="0" err="1">
                <a:solidFill>
                  <a:schemeClr val="accent6">
                    <a:lumMod val="50000"/>
                  </a:schemeClr>
                </a:solidFill>
              </a:rPr>
              <a:t>Ogibwe</a:t>
            </a:r>
            <a:r>
              <a:rPr lang="en-CA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CA" dirty="0"/>
              <a:t>and </a:t>
            </a:r>
            <a:r>
              <a:rPr lang="en-CA" b="1" u="sng" dirty="0">
                <a:solidFill>
                  <a:schemeClr val="accent6">
                    <a:lumMod val="50000"/>
                  </a:schemeClr>
                </a:solidFill>
              </a:rPr>
              <a:t>Stoney</a:t>
            </a:r>
            <a:r>
              <a:rPr lang="en-CA" dirty="0"/>
              <a:t> (Iroquois)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Abandoned </a:t>
            </a:r>
            <a:r>
              <a:rPr lang="en-CA" b="1" u="sng" dirty="0">
                <a:solidFill>
                  <a:schemeClr val="accent6">
                    <a:lumMod val="50000"/>
                  </a:schemeClr>
                </a:solidFill>
              </a:rPr>
              <a:t>traditional</a:t>
            </a:r>
            <a:r>
              <a:rPr lang="en-CA" dirty="0"/>
              <a:t> ways of life to hunt furs for Europeans</a:t>
            </a:r>
          </a:p>
          <a:p>
            <a:r>
              <a:rPr lang="en-CA" dirty="0"/>
              <a:t>Stopped fishing / hunting for self (</a:t>
            </a:r>
            <a:r>
              <a:rPr lang="en-CA" b="1" u="sng" dirty="0">
                <a:solidFill>
                  <a:schemeClr val="accent6">
                    <a:lumMod val="50000"/>
                  </a:schemeClr>
                </a:solidFill>
              </a:rPr>
              <a:t>bought</a:t>
            </a:r>
            <a:r>
              <a:rPr lang="en-CA" dirty="0"/>
              <a:t> supplies from trading posts with money from furs)</a:t>
            </a:r>
          </a:p>
          <a:p>
            <a:r>
              <a:rPr lang="en-CA" dirty="0"/>
              <a:t>Hunted animals to near </a:t>
            </a:r>
            <a:r>
              <a:rPr lang="en-CA" b="1" u="sng" dirty="0">
                <a:solidFill>
                  <a:schemeClr val="accent6">
                    <a:lumMod val="50000"/>
                  </a:schemeClr>
                </a:solidFill>
              </a:rPr>
              <a:t>extinction</a:t>
            </a:r>
          </a:p>
          <a:p>
            <a:r>
              <a:rPr lang="en-CA" dirty="0"/>
              <a:t>Exposed to new diseases (ex. </a:t>
            </a:r>
            <a:r>
              <a:rPr lang="en-CA" b="1" u="sng" dirty="0">
                <a:solidFill>
                  <a:schemeClr val="accent6">
                    <a:lumMod val="50000"/>
                  </a:schemeClr>
                </a:solidFill>
              </a:rPr>
              <a:t>Smallpox</a:t>
            </a:r>
            <a:r>
              <a:rPr lang="en-CA" dirty="0"/>
              <a:t>)</a:t>
            </a:r>
          </a:p>
          <a:p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203848" y="90872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170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CA" u="sng" dirty="0"/>
              <a:t>The Fur Trade and First Nations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274664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What role did women play in the fur trade?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75856" y="980728"/>
            <a:ext cx="4752528" cy="5544616"/>
          </a:xfrm>
        </p:spPr>
        <p:txBody>
          <a:bodyPr>
            <a:normAutofit/>
          </a:bodyPr>
          <a:lstStyle/>
          <a:p>
            <a:r>
              <a:rPr lang="en-CA" b="1" u="sng" dirty="0">
                <a:solidFill>
                  <a:schemeClr val="accent5">
                    <a:lumMod val="50000"/>
                  </a:schemeClr>
                </a:solidFill>
              </a:rPr>
              <a:t>Processed </a:t>
            </a:r>
            <a:r>
              <a:rPr lang="en-CA" dirty="0"/>
              <a:t>and collected furs</a:t>
            </a:r>
          </a:p>
          <a:p>
            <a:r>
              <a:rPr lang="en-CA" dirty="0"/>
              <a:t>Prepared food, </a:t>
            </a:r>
            <a:r>
              <a:rPr lang="en-CA" b="1" u="sng" dirty="0">
                <a:solidFill>
                  <a:schemeClr val="accent5">
                    <a:lumMod val="50000"/>
                  </a:schemeClr>
                </a:solidFill>
              </a:rPr>
              <a:t>medicine</a:t>
            </a:r>
            <a:r>
              <a:rPr lang="en-CA" dirty="0"/>
              <a:t>, shelter and clothes</a:t>
            </a:r>
          </a:p>
          <a:p>
            <a:r>
              <a:rPr lang="en-CA" dirty="0"/>
              <a:t>Knowledge of local food</a:t>
            </a:r>
          </a:p>
          <a:p>
            <a:r>
              <a:rPr lang="en-CA" dirty="0"/>
              <a:t>Made </a:t>
            </a:r>
            <a:r>
              <a:rPr lang="en-CA" b="1" u="sng" dirty="0">
                <a:solidFill>
                  <a:schemeClr val="accent5">
                    <a:lumMod val="50000"/>
                  </a:schemeClr>
                </a:solidFill>
              </a:rPr>
              <a:t>Pemmican</a:t>
            </a:r>
          </a:p>
          <a:p>
            <a:r>
              <a:rPr lang="en-CA" dirty="0"/>
              <a:t>Guides, interpreters, </a:t>
            </a:r>
            <a:r>
              <a:rPr lang="en-CA" b="1" u="sng" dirty="0">
                <a:solidFill>
                  <a:schemeClr val="accent5">
                    <a:lumMod val="50000"/>
                  </a:schemeClr>
                </a:solidFill>
              </a:rPr>
              <a:t>negotiators</a:t>
            </a:r>
            <a:r>
              <a:rPr lang="en-CA" dirty="0"/>
              <a:t> for Voyageurs and fur traders</a:t>
            </a:r>
          </a:p>
          <a:p>
            <a:r>
              <a:rPr lang="en-CA" dirty="0"/>
              <a:t>Married European men (</a:t>
            </a:r>
            <a:r>
              <a:rPr lang="en-CA" b="1" u="sng" dirty="0">
                <a:solidFill>
                  <a:schemeClr val="accent5">
                    <a:lumMod val="50000"/>
                  </a:schemeClr>
                </a:solidFill>
              </a:rPr>
              <a:t>country wives)</a:t>
            </a:r>
          </a:p>
          <a:p>
            <a:r>
              <a:rPr lang="en-CA" dirty="0"/>
              <a:t>Created the </a:t>
            </a:r>
            <a:r>
              <a:rPr lang="en-CA" b="1" u="sng" dirty="0">
                <a:solidFill>
                  <a:schemeClr val="accent5">
                    <a:lumMod val="50000"/>
                  </a:schemeClr>
                </a:solidFill>
              </a:rPr>
              <a:t>Metis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CA" dirty="0"/>
              <a:t>people</a:t>
            </a:r>
          </a:p>
          <a:p>
            <a:endParaRPr lang="en-CA" dirty="0"/>
          </a:p>
          <a:p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203848" y="90872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27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CA" u="sng" dirty="0"/>
              <a:t>The Metis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2746648" cy="5544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/>
              <a:t>Who are the Metis?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What were the Metis like?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75856" y="980728"/>
            <a:ext cx="4752528" cy="5544616"/>
          </a:xfrm>
        </p:spPr>
        <p:txBody>
          <a:bodyPr>
            <a:normAutofit lnSpcReduction="10000"/>
          </a:bodyPr>
          <a:lstStyle/>
          <a:p>
            <a:r>
              <a:rPr lang="en-CA" dirty="0"/>
              <a:t>Children of European fur traders and Native  women – culture/ people unique to Canada (“Children of the Fur Trade”)</a:t>
            </a:r>
          </a:p>
          <a:p>
            <a:endParaRPr lang="en-CA" dirty="0"/>
          </a:p>
          <a:p>
            <a:r>
              <a:rPr lang="en-CA" dirty="0"/>
              <a:t>Shared culture of both parents</a:t>
            </a:r>
          </a:p>
          <a:p>
            <a:r>
              <a:rPr lang="en-CA" dirty="0"/>
              <a:t>Spoke English or </a:t>
            </a:r>
            <a:r>
              <a:rPr lang="en-CA" b="1" u="sng" dirty="0">
                <a:solidFill>
                  <a:schemeClr val="accent5">
                    <a:lumMod val="50000"/>
                  </a:schemeClr>
                </a:solidFill>
              </a:rPr>
              <a:t>French</a:t>
            </a:r>
            <a:r>
              <a:rPr lang="en-CA" dirty="0"/>
              <a:t> and at least 1 native language</a:t>
            </a:r>
          </a:p>
          <a:p>
            <a:r>
              <a:rPr lang="en-CA" dirty="0"/>
              <a:t>Had own languages </a:t>
            </a:r>
          </a:p>
          <a:p>
            <a:r>
              <a:rPr lang="en-CA" dirty="0"/>
              <a:t>Sometimes </a:t>
            </a:r>
            <a:r>
              <a:rPr lang="en-CA" b="1" u="sng" dirty="0">
                <a:solidFill>
                  <a:schemeClr val="accent5">
                    <a:lumMod val="50000"/>
                  </a:schemeClr>
                </a:solidFill>
              </a:rPr>
              <a:t>boys educated </a:t>
            </a:r>
            <a:r>
              <a:rPr lang="en-CA" dirty="0"/>
              <a:t>Canada or in Europe</a:t>
            </a:r>
          </a:p>
          <a:p>
            <a:r>
              <a:rPr lang="en-CA" dirty="0"/>
              <a:t>Girls often stayed with mother</a:t>
            </a:r>
          </a:p>
          <a:p>
            <a:r>
              <a:rPr lang="en-CA" dirty="0"/>
              <a:t>Christian = Father’s Religion (</a:t>
            </a:r>
            <a:r>
              <a:rPr lang="en-CA" b="1" u="sng" dirty="0">
                <a:solidFill>
                  <a:schemeClr val="accent5">
                    <a:lumMod val="50000"/>
                  </a:schemeClr>
                </a:solidFill>
              </a:rPr>
              <a:t>Roman Catholic </a:t>
            </a:r>
            <a:r>
              <a:rPr lang="en-CA" dirty="0"/>
              <a:t>or Protestant)</a:t>
            </a:r>
          </a:p>
          <a:p>
            <a:r>
              <a:rPr lang="en-CA" dirty="0"/>
              <a:t>Usually work in </a:t>
            </a:r>
            <a:r>
              <a:rPr lang="en-CA" b="1" u="sng" dirty="0">
                <a:solidFill>
                  <a:schemeClr val="accent5">
                    <a:lumMod val="50000"/>
                  </a:schemeClr>
                </a:solidFill>
              </a:rPr>
              <a:t>fur trade </a:t>
            </a:r>
            <a:r>
              <a:rPr lang="en-CA" dirty="0"/>
              <a:t>(women too)</a:t>
            </a:r>
          </a:p>
          <a:p>
            <a:endParaRPr lang="en-CA" dirty="0"/>
          </a:p>
          <a:p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203848" y="90872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946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CA" u="sng" dirty="0"/>
              <a:t>The Metis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274664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What first Nations traditions did they have?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75856" y="980728"/>
            <a:ext cx="4752528" cy="5544616"/>
          </a:xfrm>
        </p:spPr>
        <p:txBody>
          <a:bodyPr>
            <a:normAutofit/>
          </a:bodyPr>
          <a:lstStyle/>
          <a:p>
            <a:r>
              <a:rPr lang="en-CA" dirty="0"/>
              <a:t>Followed </a:t>
            </a:r>
            <a:r>
              <a:rPr lang="en-CA" b="1" u="sng" dirty="0">
                <a:solidFill>
                  <a:schemeClr val="accent5">
                    <a:lumMod val="50000"/>
                  </a:schemeClr>
                </a:solidFill>
              </a:rPr>
              <a:t>buffalo hunt </a:t>
            </a:r>
            <a:r>
              <a:rPr lang="en-CA" dirty="0"/>
              <a:t>(Plains people) – sense of pride, discipline and community (takes great skill)</a:t>
            </a:r>
          </a:p>
          <a:p>
            <a:r>
              <a:rPr lang="en-CA" dirty="0"/>
              <a:t>Had strict </a:t>
            </a:r>
            <a:r>
              <a:rPr lang="en-CA" b="1" u="sng" dirty="0">
                <a:solidFill>
                  <a:schemeClr val="accent5">
                    <a:lumMod val="50000"/>
                  </a:schemeClr>
                </a:solidFill>
              </a:rPr>
              <a:t>rules</a:t>
            </a:r>
            <a:r>
              <a:rPr lang="en-CA" dirty="0"/>
              <a:t> about hunting buffalo – if rules broken offender was punished by community</a:t>
            </a:r>
          </a:p>
          <a:p>
            <a:r>
              <a:rPr lang="en-CA" dirty="0"/>
              <a:t>Buffalo used to make </a:t>
            </a:r>
            <a:r>
              <a:rPr lang="en-CA" b="1" u="sng" dirty="0">
                <a:solidFill>
                  <a:schemeClr val="accent5">
                    <a:lumMod val="50000"/>
                  </a:schemeClr>
                </a:solidFill>
              </a:rPr>
              <a:t>Pemmican</a:t>
            </a:r>
            <a:r>
              <a:rPr lang="en-CA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CA" dirty="0">
                <a:solidFill>
                  <a:schemeClr val="accent1"/>
                </a:solidFill>
              </a:rPr>
              <a:t>(dried meat and fat)</a:t>
            </a:r>
            <a:endParaRPr lang="en-CA" b="1" u="sng" dirty="0">
              <a:solidFill>
                <a:schemeClr val="accent1"/>
              </a:solidFill>
            </a:endParaRPr>
          </a:p>
          <a:p>
            <a:r>
              <a:rPr lang="en-CA" dirty="0"/>
              <a:t>Fur needed to make winter robes</a:t>
            </a:r>
          </a:p>
          <a:p>
            <a:endParaRPr lang="en-CA" dirty="0"/>
          </a:p>
          <a:p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203848" y="90872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632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CA" u="sng" dirty="0"/>
              <a:t>The Metis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2746648" cy="55446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/>
              <a:t>Were the Metis part of the Native bands?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Where did the Metis live?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75856" y="980728"/>
            <a:ext cx="4752528" cy="5544616"/>
          </a:xfrm>
        </p:spPr>
        <p:txBody>
          <a:bodyPr>
            <a:normAutofit fontScale="92500" lnSpcReduction="10000"/>
          </a:bodyPr>
          <a:lstStyle/>
          <a:p>
            <a:r>
              <a:rPr lang="en-CA" b="1" u="sng" dirty="0">
                <a:solidFill>
                  <a:schemeClr val="accent5">
                    <a:lumMod val="50000"/>
                  </a:schemeClr>
                </a:solidFill>
              </a:rPr>
              <a:t>No</a:t>
            </a:r>
            <a:r>
              <a:rPr lang="en-CA" dirty="0"/>
              <a:t>.  Respected by other bands, but not one of them (not even seen as a different band – just as </a:t>
            </a:r>
            <a:r>
              <a:rPr lang="en-CA" b="1" u="sng" dirty="0">
                <a:solidFill>
                  <a:schemeClr val="accent5">
                    <a:lumMod val="50000"/>
                  </a:schemeClr>
                </a:solidFill>
              </a:rPr>
              <a:t>different; other</a:t>
            </a:r>
            <a:r>
              <a:rPr lang="en-CA" dirty="0"/>
              <a:t>)</a:t>
            </a:r>
          </a:p>
          <a:p>
            <a:endParaRPr lang="en-CA" dirty="0"/>
          </a:p>
          <a:p>
            <a:r>
              <a:rPr lang="en-CA" dirty="0"/>
              <a:t>By 1810, Metis had settled in the </a:t>
            </a:r>
            <a:r>
              <a:rPr lang="en-CA" b="1" u="sng" dirty="0">
                <a:solidFill>
                  <a:schemeClr val="accent5">
                    <a:lumMod val="50000"/>
                  </a:schemeClr>
                </a:solidFill>
              </a:rPr>
              <a:t>Red River Valley </a:t>
            </a:r>
            <a:r>
              <a:rPr lang="en-CA" dirty="0"/>
              <a:t>(South Manitoba)</a:t>
            </a:r>
          </a:p>
          <a:p>
            <a:pPr lvl="1"/>
            <a:r>
              <a:rPr lang="en-CA" dirty="0">
                <a:solidFill>
                  <a:schemeClr val="accent1"/>
                </a:solidFill>
              </a:rPr>
              <a:t>near the junction of the Red and Assiniboine Rivers</a:t>
            </a:r>
            <a:endParaRPr lang="en-CA" dirty="0"/>
          </a:p>
          <a:p>
            <a:r>
              <a:rPr lang="en-CA" dirty="0"/>
              <a:t>Unique combination of First Nations and European traditions</a:t>
            </a:r>
          </a:p>
          <a:p>
            <a:r>
              <a:rPr lang="en-CA" dirty="0"/>
              <a:t>Had some of the best farming land in the Prairies</a:t>
            </a:r>
            <a:endParaRPr lang="en-CA" dirty="0"/>
          </a:p>
          <a:p>
            <a:r>
              <a:rPr lang="en-CA" dirty="0"/>
              <a:t>Farmed in style of French Habitant (like </a:t>
            </a:r>
            <a:r>
              <a:rPr lang="en-CA" b="1" u="sng" dirty="0">
                <a:solidFill>
                  <a:schemeClr val="accent5">
                    <a:lumMod val="50000"/>
                  </a:schemeClr>
                </a:solidFill>
              </a:rPr>
              <a:t>New France)</a:t>
            </a:r>
          </a:p>
          <a:p>
            <a:pPr lvl="1"/>
            <a:r>
              <a:rPr lang="en-CA" dirty="0"/>
              <a:t>Long narrow strips with access to river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203848" y="90872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198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CA" u="sng" dirty="0"/>
              <a:t>Red River Valley 1821-1870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274664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How did the Metis and HBC interact?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Growth in the Red River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75856" y="980728"/>
            <a:ext cx="4752528" cy="5544616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accent1"/>
                </a:solidFill>
              </a:rPr>
              <a:t>The Metis supplied pemmican to HBC, as well as buffalo robes and other goods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High birth rate amongst families</a:t>
            </a:r>
          </a:p>
          <a:p>
            <a:pPr lvl="1"/>
            <a:r>
              <a:rPr lang="en-CA" dirty="0"/>
              <a:t>Over 10 children per family</a:t>
            </a:r>
          </a:p>
          <a:p>
            <a:r>
              <a:rPr lang="en-CA" dirty="0"/>
              <a:t>Settlement grew in numbers from natural increase</a:t>
            </a:r>
          </a:p>
          <a:p>
            <a:pPr lvl="1"/>
            <a:r>
              <a:rPr lang="en-CA" dirty="0"/>
              <a:t>Immigration was not much of a factor at this time</a:t>
            </a:r>
          </a:p>
          <a:p>
            <a:endParaRPr lang="en-CA" dirty="0"/>
          </a:p>
          <a:p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203848" y="90872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432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CA" u="sng" dirty="0"/>
              <a:t>Red River Valley 1821-1870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274664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Did the Metis get much from trading?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75856" y="980728"/>
            <a:ext cx="4752528" cy="5544616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accent1"/>
                </a:solidFill>
              </a:rPr>
              <a:t>HBC had the monopoly on fur trading, so the Metis had to fight for their right to trade furs in the 1840s</a:t>
            </a:r>
          </a:p>
          <a:p>
            <a:r>
              <a:rPr lang="en-CA" dirty="0">
                <a:solidFill>
                  <a:schemeClr val="accent1"/>
                </a:solidFill>
              </a:rPr>
              <a:t>In 1849, four Metis were put on trial for illegal trading. After a court battle they were eventually pardoned</a:t>
            </a:r>
          </a:p>
          <a:p>
            <a:r>
              <a:rPr lang="en-CA" dirty="0">
                <a:solidFill>
                  <a:schemeClr val="accent1"/>
                </a:solidFill>
              </a:rPr>
              <a:t>This broke the HBC’s monopoly because now the Metis were able to trade their furs freely</a:t>
            </a:r>
            <a:endParaRPr lang="en-CA" dirty="0"/>
          </a:p>
          <a:p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203848" y="90872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686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CA" u="sng" dirty="0"/>
              <a:t>The Fur Trade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274664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Why was Europe interested in North America?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What is Mercantilism?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75856" y="980728"/>
            <a:ext cx="4752528" cy="5544616"/>
          </a:xfrm>
        </p:spPr>
        <p:txBody>
          <a:bodyPr>
            <a:normAutofit/>
          </a:bodyPr>
          <a:lstStyle/>
          <a:p>
            <a:r>
              <a:rPr lang="en-CA" dirty="0"/>
              <a:t>Explorers from </a:t>
            </a:r>
            <a:r>
              <a:rPr lang="en-CA" b="1" u="sng" dirty="0">
                <a:solidFill>
                  <a:schemeClr val="accent6">
                    <a:lumMod val="50000"/>
                  </a:schemeClr>
                </a:solidFill>
              </a:rPr>
              <a:t>France</a:t>
            </a:r>
            <a:r>
              <a:rPr lang="en-CA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CA" dirty="0"/>
              <a:t>and </a:t>
            </a:r>
            <a:r>
              <a:rPr lang="en-CA" b="1" u="sng" dirty="0">
                <a:solidFill>
                  <a:schemeClr val="accent6">
                    <a:lumMod val="50000"/>
                  </a:schemeClr>
                </a:solidFill>
              </a:rPr>
              <a:t>England</a:t>
            </a:r>
            <a:r>
              <a:rPr lang="en-CA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CA" dirty="0"/>
              <a:t>search for a Northwest Passage to </a:t>
            </a:r>
            <a:r>
              <a:rPr lang="en-CA" b="1" u="sng" dirty="0">
                <a:solidFill>
                  <a:schemeClr val="accent6">
                    <a:lumMod val="50000"/>
                  </a:schemeClr>
                </a:solidFill>
              </a:rPr>
              <a:t>Asia</a:t>
            </a:r>
          </a:p>
          <a:p>
            <a:endParaRPr lang="en-CA" dirty="0"/>
          </a:p>
          <a:p>
            <a:r>
              <a:rPr lang="en-CA" b="1" u="sng" dirty="0">
                <a:solidFill>
                  <a:schemeClr val="accent6">
                    <a:lumMod val="50000"/>
                  </a:schemeClr>
                </a:solidFill>
              </a:rPr>
              <a:t>Mercantilism</a:t>
            </a:r>
            <a:r>
              <a:rPr lang="en-CA" dirty="0"/>
              <a:t>:  idea that countries gain power through wealth – need colonies  and land and resources </a:t>
            </a:r>
          </a:p>
          <a:p>
            <a:pPr marL="0" indent="0">
              <a:buNone/>
            </a:pPr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203848" y="90872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198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CA" u="sng" dirty="0"/>
              <a:t>Red River Valley 1821-1870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2746648" cy="5544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/>
              <a:t>What happened next?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75856" y="980728"/>
            <a:ext cx="4752528" cy="5544616"/>
          </a:xfrm>
        </p:spPr>
        <p:txBody>
          <a:bodyPr>
            <a:normAutofit lnSpcReduction="10000"/>
          </a:bodyPr>
          <a:lstStyle/>
          <a:p>
            <a:r>
              <a:rPr lang="en-CA" dirty="0">
                <a:solidFill>
                  <a:schemeClr val="accent1"/>
                </a:solidFill>
              </a:rPr>
              <a:t>Bison, the Metis’ main source of income and food, were disappearing from the Prairies</a:t>
            </a:r>
          </a:p>
          <a:p>
            <a:r>
              <a:rPr lang="en-CA" dirty="0">
                <a:solidFill>
                  <a:schemeClr val="accent1"/>
                </a:solidFill>
              </a:rPr>
              <a:t>HBC was losing interest in the area (Rupert’s Land)</a:t>
            </a:r>
          </a:p>
          <a:p>
            <a:r>
              <a:rPr lang="en-CA" dirty="0">
                <a:solidFill>
                  <a:schemeClr val="accent1"/>
                </a:solidFill>
              </a:rPr>
              <a:t>Metis believed that if you cleared and farmed land then it belonged to you </a:t>
            </a:r>
          </a:p>
          <a:p>
            <a:pPr lvl="1"/>
            <a:r>
              <a:rPr lang="en-CA" dirty="0">
                <a:solidFill>
                  <a:schemeClr val="accent1"/>
                </a:solidFill>
              </a:rPr>
              <a:t>Metis did not have any legal claim to the land</a:t>
            </a:r>
          </a:p>
          <a:p>
            <a:endParaRPr lang="en-CA" dirty="0">
              <a:solidFill>
                <a:schemeClr val="accent1"/>
              </a:solidFill>
            </a:endParaRPr>
          </a:p>
          <a:p>
            <a:r>
              <a:rPr lang="en-CA" dirty="0">
                <a:solidFill>
                  <a:schemeClr val="accent1"/>
                </a:solidFill>
              </a:rPr>
              <a:t>Rupert’s Land was sold to Canada for $1.5 million, and renamed the North-West Territory</a:t>
            </a:r>
          </a:p>
          <a:p>
            <a:r>
              <a:rPr lang="en-CA" dirty="0">
                <a:solidFill>
                  <a:schemeClr val="accent1"/>
                </a:solidFill>
              </a:rPr>
              <a:t>Surveyors came to Red River and assumed the properties were not owned</a:t>
            </a:r>
            <a:endParaRPr lang="en-CA" dirty="0"/>
          </a:p>
          <a:p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203848" y="90872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83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CA" u="sng" dirty="0"/>
              <a:t>Rupert’s Land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274664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What happened next?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75856" y="980728"/>
            <a:ext cx="4752528" cy="5544616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accent1"/>
                </a:solidFill>
              </a:rPr>
              <a:t>In 1869, Rupert’s Land was sold to Canada for $1.5 million, and renamed the North-West Territory</a:t>
            </a:r>
          </a:p>
          <a:p>
            <a:r>
              <a:rPr lang="en-CA" dirty="0">
                <a:solidFill>
                  <a:schemeClr val="accent1"/>
                </a:solidFill>
              </a:rPr>
              <a:t>Surveyors came to Red River and assumed the properties were not owned</a:t>
            </a:r>
          </a:p>
          <a:p>
            <a:r>
              <a:rPr lang="en-CA" dirty="0">
                <a:solidFill>
                  <a:schemeClr val="accent1"/>
                </a:solidFill>
              </a:rPr>
              <a:t>This angered the Metis, as they believed they owned the land</a:t>
            </a:r>
            <a:endParaRPr lang="en-CA" dirty="0"/>
          </a:p>
          <a:p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203848" y="90872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988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CA" u="sng" dirty="0"/>
              <a:t>The Selkirk Settlement </a:t>
            </a:r>
            <a:r>
              <a:rPr lang="en-CA" sz="2000" u="sng" dirty="0"/>
              <a:t>(p. 143)</a:t>
            </a:r>
            <a:endParaRPr lang="en-CA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274664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Who is Lord Selkirk?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What did he want to do?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75856" y="980728"/>
            <a:ext cx="4752528" cy="5544616"/>
          </a:xfrm>
        </p:spPr>
        <p:txBody>
          <a:bodyPr>
            <a:normAutofit/>
          </a:bodyPr>
          <a:lstStyle/>
          <a:p>
            <a:endParaRPr lang="en-CA" dirty="0"/>
          </a:p>
          <a:p>
            <a:r>
              <a:rPr lang="en-CA" b="1" u="sng" dirty="0">
                <a:solidFill>
                  <a:schemeClr val="accent5">
                    <a:lumMod val="50000"/>
                  </a:schemeClr>
                </a:solidFill>
              </a:rPr>
              <a:t>Scottish </a:t>
            </a:r>
            <a:r>
              <a:rPr lang="en-CA" dirty="0"/>
              <a:t>Noble</a:t>
            </a:r>
          </a:p>
          <a:p>
            <a:r>
              <a:rPr lang="en-CA" dirty="0"/>
              <a:t>Wanted to use his money and power to improve the lives of poor Scots</a:t>
            </a:r>
          </a:p>
          <a:p>
            <a:endParaRPr lang="en-CA" dirty="0"/>
          </a:p>
          <a:p>
            <a:r>
              <a:rPr lang="en-CA" dirty="0"/>
              <a:t>Wanted to give farms in Canada to </a:t>
            </a:r>
            <a:r>
              <a:rPr lang="en-CA" b="1" u="sng" dirty="0">
                <a:solidFill>
                  <a:schemeClr val="accent5">
                    <a:lumMod val="50000"/>
                  </a:schemeClr>
                </a:solidFill>
              </a:rPr>
              <a:t>Scottish farmers </a:t>
            </a:r>
            <a:r>
              <a:rPr lang="en-CA" dirty="0"/>
              <a:t>who had lost their farms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203848" y="90872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793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CA" u="sng" dirty="0"/>
              <a:t>The Selkirk Settlement </a:t>
            </a:r>
            <a:r>
              <a:rPr lang="en-CA" sz="2000" u="sng" dirty="0"/>
              <a:t>(p. 143)</a:t>
            </a:r>
            <a:endParaRPr lang="en-CA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274664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Why did he choose this land?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75856" y="980728"/>
            <a:ext cx="4752528" cy="5544616"/>
          </a:xfrm>
        </p:spPr>
        <p:txBody>
          <a:bodyPr>
            <a:normAutofit/>
          </a:bodyPr>
          <a:lstStyle/>
          <a:p>
            <a:r>
              <a:rPr lang="en-CA" dirty="0"/>
              <a:t>Thought good land for farming</a:t>
            </a:r>
          </a:p>
          <a:p>
            <a:r>
              <a:rPr lang="en-CA" dirty="0"/>
              <a:t>Settlers could act as </a:t>
            </a:r>
            <a:r>
              <a:rPr lang="en-CA" b="1" u="sng" dirty="0">
                <a:solidFill>
                  <a:schemeClr val="accent5">
                    <a:lumMod val="50000"/>
                  </a:schemeClr>
                </a:solidFill>
              </a:rPr>
              <a:t>barrier</a:t>
            </a:r>
            <a:r>
              <a:rPr lang="en-CA" dirty="0"/>
              <a:t> between NWC and HBC</a:t>
            </a:r>
          </a:p>
          <a:p>
            <a:r>
              <a:rPr lang="en-CA" dirty="0"/>
              <a:t>Farmers could sell food to HBC (supplies) </a:t>
            </a:r>
          </a:p>
          <a:p>
            <a:endParaRPr lang="en-CA" dirty="0"/>
          </a:p>
          <a:p>
            <a:r>
              <a:rPr lang="en-CA" dirty="0"/>
              <a:t>1811 – HBC granted Selkirk </a:t>
            </a:r>
            <a:r>
              <a:rPr lang="en-CA" b="1" u="sng" dirty="0">
                <a:solidFill>
                  <a:schemeClr val="accent5">
                    <a:lumMod val="50000"/>
                  </a:schemeClr>
                </a:solidFill>
              </a:rPr>
              <a:t>300 000 square km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203848" y="90872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518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CA" u="sng" dirty="0"/>
              <a:t>The Selkirk Settlement </a:t>
            </a:r>
            <a:r>
              <a:rPr lang="en-CA" sz="2000" u="sng" dirty="0"/>
              <a:t>(p. 143)</a:t>
            </a:r>
            <a:endParaRPr lang="en-CA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274664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What happens?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What is the response?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75856" y="980728"/>
            <a:ext cx="4752528" cy="5544616"/>
          </a:xfrm>
        </p:spPr>
        <p:txBody>
          <a:bodyPr>
            <a:normAutofit/>
          </a:bodyPr>
          <a:lstStyle/>
          <a:p>
            <a:r>
              <a:rPr lang="en-CA" dirty="0"/>
              <a:t>Issues </a:t>
            </a:r>
            <a:r>
              <a:rPr lang="en-CA" b="1" u="sng" dirty="0">
                <a:solidFill>
                  <a:schemeClr val="accent5">
                    <a:lumMod val="50000"/>
                  </a:schemeClr>
                </a:solidFill>
              </a:rPr>
              <a:t>Pemmican Proclamation </a:t>
            </a:r>
            <a:r>
              <a:rPr lang="en-CA" dirty="0"/>
              <a:t>– bans export of pemmican form Red River for 1 year to protect settlers form starvation</a:t>
            </a:r>
          </a:p>
          <a:p>
            <a:endParaRPr lang="en-CA" dirty="0">
              <a:solidFill>
                <a:schemeClr val="tx1"/>
              </a:solidFill>
            </a:endParaRPr>
          </a:p>
          <a:p>
            <a:r>
              <a:rPr lang="en-CA" b="1" u="sng" dirty="0">
                <a:solidFill>
                  <a:schemeClr val="accent5">
                    <a:lumMod val="50000"/>
                  </a:schemeClr>
                </a:solidFill>
              </a:rPr>
              <a:t>Metis </a:t>
            </a:r>
            <a:r>
              <a:rPr lang="en-CA" dirty="0">
                <a:solidFill>
                  <a:schemeClr val="tx1"/>
                </a:solidFill>
              </a:rPr>
              <a:t> = furious – make living of sale of pemmican (also fear losing land to settlers)</a:t>
            </a:r>
          </a:p>
          <a:p>
            <a:r>
              <a:rPr lang="en-CA" b="1" u="sng" dirty="0">
                <a:solidFill>
                  <a:schemeClr val="accent5">
                    <a:lumMod val="50000"/>
                  </a:schemeClr>
                </a:solidFill>
              </a:rPr>
              <a:t>NWC</a:t>
            </a:r>
            <a:r>
              <a:rPr lang="en-CA" dirty="0"/>
              <a:t> = furious – interfering with fur trade routes and supplies</a:t>
            </a:r>
            <a:endParaRPr lang="en-CA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203848" y="90872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572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CA" u="sng" dirty="0"/>
              <a:t>The Selkirk Settlement </a:t>
            </a:r>
            <a:r>
              <a:rPr lang="en-CA" sz="2000" u="sng" dirty="0"/>
              <a:t>(p. 143)</a:t>
            </a:r>
            <a:endParaRPr lang="en-CA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274664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How did the Metis respond?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75856" y="980728"/>
            <a:ext cx="4752528" cy="5544616"/>
          </a:xfrm>
        </p:spPr>
        <p:txBody>
          <a:bodyPr>
            <a:normAutofit/>
          </a:bodyPr>
          <a:lstStyle/>
          <a:p>
            <a:r>
              <a:rPr lang="en-CA" b="1" u="sng" dirty="0">
                <a:solidFill>
                  <a:schemeClr val="accent5">
                    <a:lumMod val="50000"/>
                  </a:schemeClr>
                </a:solidFill>
              </a:rPr>
              <a:t>Angry</a:t>
            </a:r>
            <a:r>
              <a:rPr lang="en-CA" dirty="0"/>
              <a:t> – needed pemmican to sell to voyageurs (main income)</a:t>
            </a:r>
          </a:p>
          <a:p>
            <a:r>
              <a:rPr lang="en-CA" dirty="0">
                <a:solidFill>
                  <a:schemeClr val="tx1"/>
                </a:solidFill>
              </a:rPr>
              <a:t>Felt governor had no right to pass laws on them</a:t>
            </a:r>
          </a:p>
          <a:p>
            <a:r>
              <a:rPr lang="en-CA" dirty="0"/>
              <a:t>NWC and Metis  </a:t>
            </a:r>
            <a:r>
              <a:rPr lang="en-CA" b="1" u="sng" dirty="0">
                <a:solidFill>
                  <a:schemeClr val="accent5">
                    <a:lumMod val="50000"/>
                  </a:schemeClr>
                </a:solidFill>
              </a:rPr>
              <a:t>burn </a:t>
            </a:r>
            <a:r>
              <a:rPr lang="en-CA" dirty="0"/>
              <a:t>buildings and crops, harass colonists</a:t>
            </a:r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203848" y="90872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20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152400"/>
            <a:ext cx="8568952" cy="756320"/>
          </a:xfrm>
        </p:spPr>
        <p:txBody>
          <a:bodyPr>
            <a:normAutofit fontScale="90000"/>
          </a:bodyPr>
          <a:lstStyle/>
          <a:p>
            <a:pPr algn="ctr"/>
            <a:r>
              <a:rPr lang="en-CA" u="sng" dirty="0"/>
              <a:t>English and French Land Claims: </a:t>
            </a:r>
            <a:r>
              <a:rPr lang="en-CA" sz="5400" u="sng" dirty="0"/>
              <a:t>1645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4608512" cy="51634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228724"/>
            <a:ext cx="3095625" cy="2200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546" y="3645024"/>
            <a:ext cx="288032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00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CA" u="sng" dirty="0"/>
              <a:t>The Fur Trade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274664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How did the fur trade begin?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Why was fur so valuable?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75856" y="980728"/>
            <a:ext cx="4752528" cy="5544616"/>
          </a:xfrm>
        </p:spPr>
        <p:txBody>
          <a:bodyPr>
            <a:normAutofit/>
          </a:bodyPr>
          <a:lstStyle/>
          <a:p>
            <a:r>
              <a:rPr lang="en-CA" dirty="0"/>
              <a:t>French set up Fur Trade using the </a:t>
            </a:r>
            <a:r>
              <a:rPr lang="en-CA" b="1" u="sng" dirty="0">
                <a:solidFill>
                  <a:schemeClr val="accent6">
                    <a:lumMod val="50000"/>
                  </a:schemeClr>
                </a:solidFill>
              </a:rPr>
              <a:t>St. Lawrence River </a:t>
            </a:r>
            <a:r>
              <a:rPr lang="en-CA" dirty="0"/>
              <a:t>to transport furs to France</a:t>
            </a:r>
          </a:p>
          <a:p>
            <a:r>
              <a:rPr lang="en-CA" b="1" u="sng" dirty="0">
                <a:solidFill>
                  <a:schemeClr val="accent6">
                    <a:lumMod val="50000"/>
                  </a:schemeClr>
                </a:solidFill>
              </a:rPr>
              <a:t>Coureur De Bois</a:t>
            </a:r>
            <a:r>
              <a:rPr lang="en-CA" dirty="0"/>
              <a:t>, and later </a:t>
            </a:r>
            <a:r>
              <a:rPr lang="en-CA" b="1" u="sng" dirty="0">
                <a:solidFill>
                  <a:schemeClr val="accent6">
                    <a:lumMod val="50000"/>
                  </a:schemeClr>
                </a:solidFill>
              </a:rPr>
              <a:t>Voyageurs</a:t>
            </a:r>
            <a:r>
              <a:rPr lang="en-CA" dirty="0"/>
              <a:t>, explore, map make connections with Native groups and bring furs to Montreal for shipment</a:t>
            </a:r>
          </a:p>
          <a:p>
            <a:endParaRPr lang="en-CA" dirty="0"/>
          </a:p>
          <a:p>
            <a:r>
              <a:rPr lang="en-CA" dirty="0"/>
              <a:t>Beaver fur (soft underside) was used for hats – very fashionable</a:t>
            </a:r>
          </a:p>
          <a:p>
            <a:pPr marL="0" indent="0">
              <a:buNone/>
            </a:pPr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203848" y="90872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70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802" y="764704"/>
            <a:ext cx="5917346" cy="301520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77072"/>
            <a:ext cx="2143125" cy="213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158034"/>
            <a:ext cx="23241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21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CA" u="sng" dirty="0"/>
              <a:t>The Fur Trade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274664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How does England enter the Fur trade?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How does HBC begin?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What is Rupert’s land?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75856" y="980728"/>
            <a:ext cx="4752528" cy="5544616"/>
          </a:xfrm>
        </p:spPr>
        <p:txBody>
          <a:bodyPr>
            <a:normAutofit/>
          </a:bodyPr>
          <a:lstStyle/>
          <a:p>
            <a:r>
              <a:rPr lang="en-CA" b="1" u="sng" dirty="0">
                <a:solidFill>
                  <a:schemeClr val="accent6">
                    <a:lumMod val="50000"/>
                  </a:schemeClr>
                </a:solidFill>
              </a:rPr>
              <a:t>Radisson</a:t>
            </a:r>
            <a:r>
              <a:rPr lang="en-CA" dirty="0"/>
              <a:t> and </a:t>
            </a:r>
            <a:r>
              <a:rPr lang="en-CA" b="1" u="sng" dirty="0" err="1">
                <a:solidFill>
                  <a:schemeClr val="accent6">
                    <a:lumMod val="50000"/>
                  </a:schemeClr>
                </a:solidFill>
              </a:rPr>
              <a:t>Groseilliers</a:t>
            </a:r>
            <a:r>
              <a:rPr lang="en-CA" dirty="0"/>
              <a:t> go to England to convince the King to transport furs through Hudson’s Bay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King Charles Creates </a:t>
            </a:r>
            <a:r>
              <a:rPr lang="en-CA" b="1" u="sng" dirty="0">
                <a:solidFill>
                  <a:schemeClr val="accent6">
                    <a:lumMod val="50000"/>
                  </a:schemeClr>
                </a:solidFill>
              </a:rPr>
              <a:t>Hudson’s Bay Company</a:t>
            </a:r>
            <a:r>
              <a:rPr lang="en-CA" dirty="0"/>
              <a:t>, and gives them exclusive trading rights in all lands that drain into the bay</a:t>
            </a:r>
          </a:p>
          <a:p>
            <a:endParaRPr lang="en-CA" dirty="0"/>
          </a:p>
          <a:p>
            <a:r>
              <a:rPr lang="en-CA" dirty="0"/>
              <a:t>Territory controlled by HBC is called </a:t>
            </a:r>
            <a:r>
              <a:rPr lang="en-CA" b="1" u="sng" dirty="0">
                <a:solidFill>
                  <a:schemeClr val="accent6">
                    <a:lumMod val="50000"/>
                  </a:schemeClr>
                </a:solidFill>
              </a:rPr>
              <a:t>Rupert’s Land</a:t>
            </a:r>
          </a:p>
          <a:p>
            <a:pPr marL="0" indent="0">
              <a:buNone/>
            </a:pPr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203848" y="908720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831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HBC and Rupert’s Land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757" y="2438400"/>
            <a:ext cx="4141636" cy="365125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4095829" y="4054778"/>
              <a:ext cx="8280" cy="248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71709" y="4006178"/>
                <a:ext cx="579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4216429" y="3953258"/>
              <a:ext cx="15120" cy="64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95189" y="3907178"/>
                <a:ext cx="5940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3697309" y="4060898"/>
              <a:ext cx="1758600" cy="12445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74989" y="4016258"/>
                <a:ext cx="1810800" cy="13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/>
              <p14:cNvContentPartPr/>
              <p14:nvPr/>
            </p14:nvContentPartPr>
            <p14:xfrm>
              <a:off x="3780469" y="3877658"/>
              <a:ext cx="498240" cy="8780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55629" y="3830498"/>
                <a:ext cx="550080" cy="9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/>
              <p14:cNvContentPartPr/>
              <p14:nvPr/>
            </p14:nvContentPartPr>
            <p14:xfrm>
              <a:off x="5034709" y="4198058"/>
              <a:ext cx="372600" cy="783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10229" y="4145858"/>
                <a:ext cx="424440" cy="88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/>
              <p14:cNvContentPartPr/>
              <p14:nvPr/>
            </p14:nvContentPartPr>
            <p14:xfrm>
              <a:off x="3760669" y="4421258"/>
              <a:ext cx="1220400" cy="7520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30789" y="4343858"/>
                <a:ext cx="1276560" cy="88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8844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Land rights controlled by HBC in 1764 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710" y="2438400"/>
            <a:ext cx="5519730" cy="3651250"/>
          </a:xfrm>
        </p:spPr>
      </p:pic>
    </p:spTree>
    <p:extLst>
      <p:ext uri="{BB962C8B-B14F-4D97-AF65-F5344CB8AC3E}">
        <p14:creationId xmlns:p14="http://schemas.microsoft.com/office/powerpoint/2010/main" val="3908858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Land rights controlled by HBC in 1850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75" y="2549525"/>
            <a:ext cx="3429000" cy="3429000"/>
          </a:xfrm>
        </p:spPr>
      </p:pic>
    </p:spTree>
    <p:extLst>
      <p:ext uri="{BB962C8B-B14F-4D97-AF65-F5344CB8AC3E}">
        <p14:creationId xmlns:p14="http://schemas.microsoft.com/office/powerpoint/2010/main" val="524757911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401</TotalTime>
  <Words>1369</Words>
  <Application>Microsoft Office PowerPoint</Application>
  <PresentationFormat>On-screen Show (4:3)</PresentationFormat>
  <Paragraphs>220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Century Schoolbook</vt:lpstr>
      <vt:lpstr>Corbel</vt:lpstr>
      <vt:lpstr>Feathered</vt:lpstr>
      <vt:lpstr>The Fur Trade:  HBC vs. NWC</vt:lpstr>
      <vt:lpstr>The Fur Trade</vt:lpstr>
      <vt:lpstr>English and French Land Claims: 1645</vt:lpstr>
      <vt:lpstr>The Fur Trade</vt:lpstr>
      <vt:lpstr>  </vt:lpstr>
      <vt:lpstr>The Fur Trade</vt:lpstr>
      <vt:lpstr>HBC and Rupert’s Land</vt:lpstr>
      <vt:lpstr>Land rights controlled by HBC in 1764 </vt:lpstr>
      <vt:lpstr>Land rights controlled by HBC in 1850 </vt:lpstr>
      <vt:lpstr>The Fur Trade</vt:lpstr>
      <vt:lpstr>The Fur Trade</vt:lpstr>
      <vt:lpstr>The Fur Trade</vt:lpstr>
      <vt:lpstr>The Fur Trade and First Nations</vt:lpstr>
      <vt:lpstr>The Fur Trade and First Nations</vt:lpstr>
      <vt:lpstr>The Metis</vt:lpstr>
      <vt:lpstr>The Metis</vt:lpstr>
      <vt:lpstr>The Metis</vt:lpstr>
      <vt:lpstr>Red River Valley 1821-1870</vt:lpstr>
      <vt:lpstr>Red River Valley 1821-1870</vt:lpstr>
      <vt:lpstr>Red River Valley 1821-1870</vt:lpstr>
      <vt:lpstr>Rupert’s Land</vt:lpstr>
      <vt:lpstr>The Selkirk Settlement (p. 143)</vt:lpstr>
      <vt:lpstr>The Selkirk Settlement (p. 143)</vt:lpstr>
      <vt:lpstr>The Selkirk Settlement (p. 143)</vt:lpstr>
      <vt:lpstr>The Selkirk Settlement (p. 143)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Fur Trade and the Selkirk Settlement</dc:title>
  <dc:creator>sgoepel</dc:creator>
  <cp:lastModifiedBy>Adam S</cp:lastModifiedBy>
  <cp:revision>31</cp:revision>
  <dcterms:created xsi:type="dcterms:W3CDTF">2012-02-06T04:41:01Z</dcterms:created>
  <dcterms:modified xsi:type="dcterms:W3CDTF">2016-11-28T02:05:28Z</dcterms:modified>
</cp:coreProperties>
</file>